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  <p:sldMasterId id="2147483696" r:id="rId2"/>
  </p:sldMasterIdLst>
  <p:notesMasterIdLst>
    <p:notesMasterId r:id="rId11"/>
  </p:notesMasterIdLst>
  <p:handoutMasterIdLst>
    <p:handoutMasterId r:id="rId12"/>
  </p:handoutMasterIdLst>
  <p:sldIdLst>
    <p:sldId id="1902" r:id="rId3"/>
    <p:sldId id="1903" r:id="rId4"/>
    <p:sldId id="1904" r:id="rId5"/>
    <p:sldId id="1905" r:id="rId6"/>
    <p:sldId id="1906" r:id="rId7"/>
    <p:sldId id="1907" r:id="rId8"/>
    <p:sldId id="1908" r:id="rId9"/>
    <p:sldId id="1909" r:id="rId10"/>
  </p:sldIdLst>
  <p:sldSz cx="18291175" cy="10290175"/>
  <p:notesSz cx="6858000" cy="9144000"/>
  <p:embeddedFontLst>
    <p:embeddedFont>
      <p:font typeface="나눔고딕 ExtraBold" panose="020B0600000101010101" charset="-127"/>
      <p:bold r:id="rId13"/>
    </p:embeddedFont>
    <p:embeddedFont>
      <p:font typeface="나눔바른고딕" panose="020B0600000101010101" charset="-127"/>
      <p:regular r:id="rId14"/>
      <p:bold r:id="rId15"/>
    </p:embeddedFont>
    <p:embeddedFont>
      <p:font typeface="나눔바른고딕OTF" panose="020B0600000101010101" charset="-127"/>
      <p:regular r:id="rId16"/>
      <p:bold r:id="rId17"/>
    </p:embeddedFont>
    <p:embeddedFont>
      <p:font typeface="서울한강체 B" panose="020B0600000101010101" charset="-127"/>
      <p:regular r:id="rId18"/>
    </p:embeddedFont>
    <p:embeddedFont>
      <p:font typeface="서울한강체 M" panose="020B0600000101010101" charset="-127"/>
      <p:regular r:id="rId19"/>
    </p:embeddedFont>
    <p:embeddedFont>
      <p:font typeface="KoPubWorld돋움체 Bold" panose="00000800000000000000" pitchFamily="2" charset="-127"/>
      <p:bold r:id="rId20"/>
    </p:embeddedFont>
    <p:embeddedFont>
      <p:font typeface="나눔고딕" pitchFamily="2" charset="-127"/>
      <p:regular r:id="rId21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1828692" rtl="0" eaLnBrk="1" latinLnBrk="1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47" algn="l" defTabSz="1828692" rtl="0" eaLnBrk="1" latinLnBrk="1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692" algn="l" defTabSz="1828692" rtl="0" eaLnBrk="1" latinLnBrk="1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036" algn="l" defTabSz="1828692" rtl="0" eaLnBrk="1" latinLnBrk="1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381" algn="l" defTabSz="1828692" rtl="0" eaLnBrk="1" latinLnBrk="1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726" algn="l" defTabSz="1828692" rtl="0" eaLnBrk="1" latinLnBrk="1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073" algn="l" defTabSz="1828692" rtl="0" eaLnBrk="1" latinLnBrk="1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418" algn="l" defTabSz="1828692" rtl="0" eaLnBrk="1" latinLnBrk="1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763" algn="l" defTabSz="1828692" rtl="0" eaLnBrk="1" latinLnBrk="1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804" userDrawn="1">
          <p15:clr>
            <a:srgbClr val="A4A3A4"/>
          </p15:clr>
        </p15:guide>
        <p15:guide id="8" pos="476" userDrawn="1">
          <p15:clr>
            <a:srgbClr val="A4A3A4"/>
          </p15:clr>
        </p15:guide>
        <p15:guide id="9" pos="3923" userDrawn="1">
          <p15:clr>
            <a:srgbClr val="A4A3A4"/>
          </p15:clr>
        </p15:guide>
        <p15:guide id="10" pos="3787" userDrawn="1">
          <p15:clr>
            <a:srgbClr val="A4A3A4"/>
          </p15:clr>
        </p15:guide>
        <p15:guide id="11" pos="3560" userDrawn="1">
          <p15:clr>
            <a:srgbClr val="A4A3A4"/>
          </p15:clr>
        </p15:guide>
        <p15:guide id="12" pos="385" userDrawn="1">
          <p15:clr>
            <a:srgbClr val="A4A3A4"/>
          </p15:clr>
        </p15:guide>
        <p15:guide id="13" pos="2880" userDrawn="1">
          <p15:clr>
            <a:srgbClr val="A4A3A4"/>
          </p15:clr>
        </p15:guide>
        <p15:guide id="14" orient="horz" pos="849">
          <p15:clr>
            <a:srgbClr val="A4A3A4"/>
          </p15:clr>
        </p15:guide>
        <p15:guide id="15" orient="horz" pos="3117">
          <p15:clr>
            <a:srgbClr val="A4A3A4"/>
          </p15:clr>
        </p15:guide>
        <p15:guide id="16" orient="horz" pos="1938">
          <p15:clr>
            <a:srgbClr val="A4A3A4"/>
          </p15:clr>
        </p15:guide>
        <p15:guide id="17" orient="horz" pos="940">
          <p15:clr>
            <a:srgbClr val="A4A3A4"/>
          </p15:clr>
        </p15:guide>
        <p15:guide id="18" pos="3878">
          <p15:clr>
            <a:srgbClr val="A4A3A4"/>
          </p15:clr>
        </p15:guide>
        <p15:guide id="19" pos="2245">
          <p15:clr>
            <a:srgbClr val="A4A3A4"/>
          </p15:clr>
        </p15:guide>
        <p15:guide id="20" pos="612">
          <p15:clr>
            <a:srgbClr val="A4A3A4"/>
          </p15:clr>
        </p15:guide>
        <p15:guide id="21" orient="horz" pos="6292">
          <p15:clr>
            <a:srgbClr val="A4A3A4"/>
          </p15:clr>
        </p15:guide>
        <p15:guide id="22" orient="horz" pos="3961">
          <p15:clr>
            <a:srgbClr val="A4A3A4"/>
          </p15:clr>
        </p15:guide>
        <p15:guide id="23" orient="horz" pos="1881">
          <p15:clr>
            <a:srgbClr val="A4A3A4"/>
          </p15:clr>
        </p15:guide>
        <p15:guide id="24" orient="horz" pos="2605">
          <p15:clr>
            <a:srgbClr val="A4A3A4"/>
          </p15:clr>
        </p15:guide>
        <p15:guide id="25" orient="horz" pos="1046">
          <p15:clr>
            <a:srgbClr val="A4A3A4"/>
          </p15:clr>
        </p15:guide>
        <p15:guide id="26" orient="horz" pos="1288">
          <p15:clr>
            <a:srgbClr val="A4A3A4"/>
          </p15:clr>
        </p15:guide>
        <p15:guide id="27" orient="horz" pos="4181">
          <p15:clr>
            <a:srgbClr val="A4A3A4"/>
          </p15:clr>
        </p15:guide>
        <p15:guide id="28" pos="8029">
          <p15:clr>
            <a:srgbClr val="A4A3A4"/>
          </p15:clr>
        </p15:guide>
        <p15:guide id="29" pos="590">
          <p15:clr>
            <a:srgbClr val="A4A3A4"/>
          </p15:clr>
        </p15:guide>
        <p15:guide id="30" pos="3907">
          <p15:clr>
            <a:srgbClr val="A4A3A4"/>
          </p15:clr>
        </p15:guide>
        <p15:guide id="31" pos="1224">
          <p15:clr>
            <a:srgbClr val="A4A3A4"/>
          </p15:clr>
        </p15:guide>
        <p15:guide id="32" pos="1768">
          <p15:clr>
            <a:srgbClr val="A4A3A4"/>
          </p15:clr>
        </p15:guide>
        <p15:guide id="33" pos="11174">
          <p15:clr>
            <a:srgbClr val="A4A3A4"/>
          </p15:clr>
        </p15:guide>
        <p15:guide id="34">
          <p15:clr>
            <a:srgbClr val="A4A3A4"/>
          </p15:clr>
        </p15:guide>
        <p15:guide id="35" pos="1156">
          <p15:clr>
            <a:srgbClr val="A4A3A4"/>
          </p15:clr>
        </p15:guide>
        <p15:guide id="36" pos="698">
          <p15:clr>
            <a:srgbClr val="A4A3A4"/>
          </p15:clr>
        </p15:guide>
        <p15:guide id="37" pos="976">
          <p15:clr>
            <a:srgbClr val="A4A3A4"/>
          </p15:clr>
        </p15:guide>
        <p15:guide id="38" pos="7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FF"/>
    <a:srgbClr val="E94949"/>
    <a:srgbClr val="FF9900"/>
    <a:srgbClr val="FF7C80"/>
    <a:srgbClr val="3A8D70"/>
    <a:srgbClr val="EC6A54"/>
    <a:srgbClr val="B46A3D"/>
    <a:srgbClr val="3A8DCD"/>
    <a:srgbClr val="FF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81" autoAdjust="0"/>
    <p:restoredTop sz="96305" autoAdjust="0"/>
  </p:normalViewPr>
  <p:slideViewPr>
    <p:cSldViewPr snapToGrid="0">
      <p:cViewPr varScale="1">
        <p:scale>
          <a:sx n="107" d="100"/>
          <a:sy n="107" d="100"/>
        </p:scale>
        <p:origin x="828" y="114"/>
      </p:cViewPr>
      <p:guideLst>
        <p:guide orient="horz" pos="804"/>
        <p:guide pos="476"/>
        <p:guide pos="3923"/>
        <p:guide pos="3787"/>
        <p:guide pos="3560"/>
        <p:guide pos="385"/>
        <p:guide pos="2880"/>
        <p:guide orient="horz" pos="849"/>
        <p:guide orient="horz" pos="3117"/>
        <p:guide orient="horz" pos="1938"/>
        <p:guide orient="horz" pos="940"/>
        <p:guide pos="3878"/>
        <p:guide pos="2245"/>
        <p:guide pos="612"/>
        <p:guide orient="horz" pos="6292"/>
        <p:guide orient="horz" pos="3961"/>
        <p:guide orient="horz" pos="1881"/>
        <p:guide orient="horz" pos="2605"/>
        <p:guide orient="horz" pos="1046"/>
        <p:guide orient="horz" pos="1288"/>
        <p:guide orient="horz" pos="4181"/>
        <p:guide pos="8029"/>
        <p:guide pos="590"/>
        <p:guide pos="3907"/>
        <p:guide pos="1224"/>
        <p:guide pos="1768"/>
        <p:guide pos="11174"/>
        <p:guide/>
        <p:guide pos="1156"/>
        <p:guide pos="698"/>
        <p:guide pos="976"/>
        <p:guide pos="794"/>
      </p:guideLst>
    </p:cSldViewPr>
  </p:slideViewPr>
  <p:outlineViewPr>
    <p:cViewPr>
      <p:scale>
        <a:sx n="33" d="100"/>
        <a:sy n="33" d="100"/>
      </p:scale>
      <p:origin x="0" y="630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0" d="100"/>
        <a:sy n="60" d="100"/>
      </p:scale>
      <p:origin x="0" y="-5160"/>
    </p:cViewPr>
  </p:sorterViewPr>
  <p:notesViewPr>
    <p:cSldViewPr snapToGrid="0">
      <p:cViewPr varScale="1">
        <p:scale>
          <a:sx n="53" d="100"/>
          <a:sy n="53" d="100"/>
        </p:scale>
        <p:origin x="-26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BBA15-D4AC-40E7-88A4-81BC6DC0AAA8}" type="datetimeFigureOut">
              <a:rPr lang="ko-KR" altLang="en-US" smtClean="0"/>
              <a:pPr/>
              <a:t>2022-12-01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E5AC89-5292-4F60-BF66-18BCDC64E12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1587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1FFCF34D-3A64-4ED3-AE60-8536D10034CD}" type="datetimeFigureOut">
              <a:rPr lang="ko-KR" altLang="en-US" smtClean="0"/>
              <a:pPr/>
              <a:t>2022-12-01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1DFC94A3-AF8A-49EC-A240-69509A71537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569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828692" rtl="0" eaLnBrk="1" latinLnBrk="1" hangingPunct="1">
      <a:defRPr sz="2400" kern="1200">
        <a:solidFill>
          <a:schemeClr val="tx1"/>
        </a:solidFill>
        <a:latin typeface="나눔고딕" pitchFamily="50" charset="-127"/>
        <a:ea typeface="나눔고딕" pitchFamily="50" charset="-127"/>
        <a:cs typeface="+mn-cs"/>
      </a:defRPr>
    </a:lvl1pPr>
    <a:lvl2pPr marL="914347" algn="l" defTabSz="1828692" rtl="0" eaLnBrk="1" latinLnBrk="1" hangingPunct="1">
      <a:defRPr sz="2400" kern="1200">
        <a:solidFill>
          <a:schemeClr val="tx1"/>
        </a:solidFill>
        <a:latin typeface="나눔고딕" pitchFamily="50" charset="-127"/>
        <a:ea typeface="나눔고딕" pitchFamily="50" charset="-127"/>
        <a:cs typeface="+mn-cs"/>
      </a:defRPr>
    </a:lvl2pPr>
    <a:lvl3pPr marL="1828692" algn="l" defTabSz="1828692" rtl="0" eaLnBrk="1" latinLnBrk="1" hangingPunct="1">
      <a:defRPr sz="2400" kern="1200">
        <a:solidFill>
          <a:schemeClr val="tx1"/>
        </a:solidFill>
        <a:latin typeface="나눔고딕" pitchFamily="50" charset="-127"/>
        <a:ea typeface="나눔고딕" pitchFamily="50" charset="-127"/>
        <a:cs typeface="+mn-cs"/>
      </a:defRPr>
    </a:lvl3pPr>
    <a:lvl4pPr marL="2743036" algn="l" defTabSz="1828692" rtl="0" eaLnBrk="1" latinLnBrk="1" hangingPunct="1">
      <a:defRPr sz="2400" kern="1200">
        <a:solidFill>
          <a:schemeClr val="tx1"/>
        </a:solidFill>
        <a:latin typeface="나눔고딕" pitchFamily="50" charset="-127"/>
        <a:ea typeface="나눔고딕" pitchFamily="50" charset="-127"/>
        <a:cs typeface="+mn-cs"/>
      </a:defRPr>
    </a:lvl4pPr>
    <a:lvl5pPr marL="3657381" algn="l" defTabSz="1828692" rtl="0" eaLnBrk="1" latinLnBrk="1" hangingPunct="1">
      <a:defRPr sz="2400" kern="1200">
        <a:solidFill>
          <a:schemeClr val="tx1"/>
        </a:solidFill>
        <a:latin typeface="나눔고딕" pitchFamily="50" charset="-127"/>
        <a:ea typeface="나눔고딕" pitchFamily="50" charset="-127"/>
        <a:cs typeface="+mn-cs"/>
      </a:defRPr>
    </a:lvl5pPr>
    <a:lvl6pPr marL="4571726" algn="l" defTabSz="1828692" rtl="0" eaLnBrk="1" latinLnBrk="1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6073" algn="l" defTabSz="1828692" rtl="0" eaLnBrk="1" latinLnBrk="1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400418" algn="l" defTabSz="1828692" rtl="0" eaLnBrk="1" latinLnBrk="1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4763" algn="l" defTabSz="1828692" rtl="0" eaLnBrk="1" latinLnBrk="1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C94A3-AF8A-49EC-A240-69509A715377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2783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C94A3-AF8A-49EC-A240-69509A715377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1400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 latinLnBrk="0"/>
            <a:endParaRPr lang="ko-KR" altLang="en-US" sz="2400" kern="1200">
              <a:solidFill>
                <a:schemeClr val="tx1"/>
              </a:solidFill>
              <a:latin typeface="나눔고딕" pitchFamily="50" charset="-127"/>
              <a:ea typeface="나눔고딕" pitchFamily="50" charset="-127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C94A3-AF8A-49EC-A240-69509A715377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670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 latinLnBrk="0"/>
            <a:endParaRPr lang="ko-KR" altLang="en-US" sz="2400" kern="1200">
              <a:solidFill>
                <a:schemeClr val="tx1"/>
              </a:solidFill>
              <a:latin typeface="나눔고딕" pitchFamily="50" charset="-127"/>
              <a:ea typeface="나눔고딕" pitchFamily="50" charset="-127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C94A3-AF8A-49EC-A240-69509A715377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6259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 latinLnBrk="0"/>
            <a:endParaRPr lang="ko-KR" altLang="en-US" sz="2400" kern="1200">
              <a:solidFill>
                <a:schemeClr val="tx1"/>
              </a:solidFill>
              <a:latin typeface="나눔고딕" pitchFamily="50" charset="-127"/>
              <a:ea typeface="나눔고딕" pitchFamily="50" charset="-127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C94A3-AF8A-49EC-A240-69509A715377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9832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 latinLnBrk="0"/>
            <a:endParaRPr lang="ko-KR" altLang="en-US" sz="2400" kern="1200">
              <a:solidFill>
                <a:schemeClr val="tx1"/>
              </a:solidFill>
              <a:latin typeface="나눔고딕" pitchFamily="50" charset="-127"/>
              <a:ea typeface="나눔고딕" pitchFamily="50" charset="-127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C94A3-AF8A-49EC-A240-69509A715377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6877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 latinLnBrk="0"/>
            <a:endParaRPr lang="ko-KR" altLang="en-US" sz="2400" kern="1200">
              <a:solidFill>
                <a:schemeClr val="tx1"/>
              </a:solidFill>
              <a:latin typeface="나눔고딕" pitchFamily="50" charset="-127"/>
              <a:ea typeface="나눔고딕" pitchFamily="50" charset="-127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C94A3-AF8A-49EC-A240-69509A715377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9235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fontAlgn="base" latinLnBrk="0"/>
            <a:endParaRPr lang="ko-KR" altLang="en-US" sz="2400" kern="1200">
              <a:solidFill>
                <a:schemeClr val="tx1"/>
              </a:solidFill>
              <a:latin typeface="나눔고딕" pitchFamily="50" charset="-127"/>
              <a:ea typeface="나눔고딕" pitchFamily="50" charset="-127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C94A3-AF8A-49EC-A240-69509A715377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982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1799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8289901" cy="1029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7D36A12-6084-DA3B-53C9-1D5D6F536DB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712752" y="9568558"/>
            <a:ext cx="2922088" cy="605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슬라이드 번호 개체 틀 5">
            <a:extLst>
              <a:ext uri="{FF2B5EF4-FFF2-40B4-BE49-F238E27FC236}">
                <a16:creationId xmlns:a16="http://schemas.microsoft.com/office/drawing/2014/main" id="{39C5E46F-D144-FF0D-D19C-F4BF3457C92E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4005822" y="9192412"/>
            <a:ext cx="4267941" cy="547857"/>
          </a:xfrm>
          <a:prstGeom prst="rect">
            <a:avLst/>
          </a:prstGeom>
        </p:spPr>
        <p:txBody>
          <a:bodyPr vert="horz" lIns="182871" tIns="91434" rIns="182871" bIns="91434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1737C-840B-4B42-A128-0068425CCD2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799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4878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etdatan\2015(2)\02.기업부문\3.한양대학교\2. 산출물\1.한국어작문\3. 디자인 및 개발\1. 디자인\4. 강의교안 템플릿\강의교안 내지.pn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18" t="9676"/>
          <a:stretch/>
        </p:blipFill>
        <p:spPr bwMode="auto">
          <a:xfrm>
            <a:off x="41266" y="1503143"/>
            <a:ext cx="14926018" cy="705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772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503333" y="3137868"/>
            <a:ext cx="6568844" cy="3809864"/>
          </a:xfrm>
        </p:spPr>
        <p:txBody>
          <a:bodyPr anchor="t">
            <a:normAutofit/>
          </a:bodyPr>
          <a:lstStyle>
            <a:lvl1pPr algn="ctr" defTabSz="254134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ko-KR" altLang="en-US" sz="9200" b="0" kern="1200" spc="-662" baseline="0" dirty="0">
                <a:ln w="0">
                  <a:noFill/>
                </a:ln>
                <a:solidFill>
                  <a:schemeClr val="bg1"/>
                </a:solidFill>
                <a:effectLst/>
                <a:latin typeface="서울한강체 B" pitchFamily="18" charset="-127"/>
                <a:ea typeface="서울한강체 B" pitchFamily="18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 hasCustomPrompt="1"/>
          </p:nvPr>
        </p:nvSpPr>
        <p:spPr>
          <a:xfrm>
            <a:off x="4937985" y="2058037"/>
            <a:ext cx="1876750" cy="1004154"/>
          </a:xfrm>
          <a:noFill/>
        </p:spPr>
        <p:txBody>
          <a:bodyPr wrap="square" lIns="201694" tIns="100848" rIns="201694" bIns="100848" rtlCol="0">
            <a:spAutoFit/>
          </a:bodyPr>
          <a:lstStyle>
            <a:lvl1pPr>
              <a:defRPr lang="ko-KR" altLang="en-US" sz="5200" smtClean="0">
                <a:solidFill>
                  <a:schemeClr val="bg1"/>
                </a:solidFill>
                <a:latin typeface="서울한강체 M" pitchFamily="18" charset="-127"/>
                <a:ea typeface="서울한강체 M" pitchFamily="18" charset="-127"/>
              </a:defRPr>
            </a:lvl1pPr>
            <a:lvl2pPr>
              <a:defRPr lang="ko-KR" altLang="en-US" sz="3800" smtClean="0">
                <a:latin typeface="+mn-lt"/>
                <a:ea typeface="+mn-ea"/>
              </a:defRPr>
            </a:lvl2pPr>
            <a:lvl3pPr>
              <a:defRPr lang="ko-KR" altLang="en-US" sz="3800" smtClean="0">
                <a:solidFill>
                  <a:schemeClr val="tx1"/>
                </a:solidFill>
                <a:latin typeface="+mn-lt"/>
                <a:ea typeface="+mn-ea"/>
              </a:defRPr>
            </a:lvl3pPr>
            <a:lvl4pPr>
              <a:defRPr lang="ko-KR" altLang="en-US" sz="3800" smtClean="0">
                <a:latin typeface="+mn-lt"/>
                <a:ea typeface="+mn-ea"/>
              </a:defRPr>
            </a:lvl4pPr>
            <a:lvl5pPr>
              <a:defRPr lang="ko-KR" altLang="en-US" sz="3800">
                <a:latin typeface="+mn-lt"/>
                <a:ea typeface="+mn-ea"/>
              </a:defRPr>
            </a:lvl5pPr>
          </a:lstStyle>
          <a:p>
            <a:pPr marL="0" lvl="0" algn="ctr" defTabSz="2016939"/>
            <a:r>
              <a:rPr lang="ko-KR" altLang="en-US" dirty="0"/>
              <a:t>째</a:t>
            </a:r>
          </a:p>
        </p:txBody>
      </p:sp>
    </p:spTree>
    <p:extLst>
      <p:ext uri="{BB962C8B-B14F-4D97-AF65-F5344CB8AC3E}">
        <p14:creationId xmlns:p14="http://schemas.microsoft.com/office/powerpoint/2010/main" val="3660099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81943" y="45736"/>
            <a:ext cx="13107979" cy="965742"/>
          </a:xfrm>
        </p:spPr>
        <p:txBody>
          <a:bodyPr vert="horz" lIns="201694" tIns="100848" rIns="201694" bIns="100848" rtlCol="0" anchor="ctr">
            <a:noAutofit/>
          </a:bodyPr>
          <a:lstStyle>
            <a:lvl1pPr algn="l">
              <a:lnSpc>
                <a:spcPct val="100000"/>
              </a:lnSpc>
              <a:defRPr lang="en-US" sz="4400" b="1" spc="0" baseline="0" dirty="0">
                <a:solidFill>
                  <a:schemeClr val="bg1"/>
                </a:solidFill>
                <a:ea typeface="나눔바른고딕OTF"/>
                <a:cs typeface="+mn-cs"/>
              </a:defRPr>
            </a:lvl1pPr>
          </a:lstStyle>
          <a:p>
            <a:pPr lvl="0" algn="l" defTabSz="2541346">
              <a:lnSpc>
                <a:spcPct val="90000"/>
              </a:lnSpc>
            </a:pPr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10" name="텍스트 개체 틀 16"/>
          <p:cNvSpPr>
            <a:spLocks noGrp="1"/>
          </p:cNvSpPr>
          <p:nvPr>
            <p:ph type="body" sz="quarter" idx="13"/>
          </p:nvPr>
        </p:nvSpPr>
        <p:spPr>
          <a:xfrm>
            <a:off x="647815" y="1241554"/>
            <a:ext cx="11387527" cy="720944"/>
          </a:xfrm>
        </p:spPr>
        <p:txBody>
          <a:bodyPr vert="horz" lIns="201694" tIns="100848" rIns="201694" bIns="100848" rtlCol="0" anchor="ctr">
            <a:noAutofit/>
          </a:bodyPr>
          <a:lstStyle>
            <a:lvl1pPr>
              <a:defRPr lang="ko-KR" altLang="en-US" sz="3400" dirty="0" smtClean="0">
                <a:solidFill>
                  <a:srgbClr val="B43B43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pPr marL="0" lvl="0" defTabSz="2016939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4"/>
          </p:nvPr>
        </p:nvSpPr>
        <p:spPr>
          <a:xfrm>
            <a:off x="5" y="58560"/>
            <a:ext cx="1051108" cy="940090"/>
          </a:xfrm>
        </p:spPr>
        <p:txBody>
          <a:bodyPr anchor="ctr"/>
          <a:lstStyle>
            <a:lvl1pPr marL="0" algn="ctr" defTabSz="2541346" rtl="0" eaLnBrk="1" latinLnBrk="1" hangingPunct="1">
              <a:lnSpc>
                <a:spcPct val="100000"/>
              </a:lnSpc>
              <a:spcBef>
                <a:spcPct val="0"/>
              </a:spcBef>
              <a:defRPr lang="ko-KR" altLang="en-US" sz="4400" b="1" kern="1200" spc="-264" dirty="0" smtClean="0">
                <a:solidFill>
                  <a:schemeClr val="bg1"/>
                </a:solidFill>
                <a:latin typeface="나눔바른고딕OTF"/>
                <a:ea typeface="나눔바른고딕OTF"/>
                <a:cs typeface="+mn-cs"/>
              </a:defRPr>
            </a:lvl1pPr>
            <a:lvl2pPr>
              <a:lnSpc>
                <a:spcPct val="100000"/>
              </a:lnSpc>
              <a:defRPr sz="4400">
                <a:ea typeface="나눔바른고딕OTF"/>
              </a:defRPr>
            </a:lvl2pPr>
            <a:lvl3pPr>
              <a:lnSpc>
                <a:spcPct val="100000"/>
              </a:lnSpc>
              <a:defRPr sz="4400">
                <a:ea typeface="나눔바른고딕OTF"/>
              </a:defRPr>
            </a:lvl3pPr>
            <a:lvl4pPr>
              <a:lnSpc>
                <a:spcPct val="100000"/>
              </a:lnSpc>
              <a:defRPr sz="4400">
                <a:ea typeface="나눔바른고딕OTF"/>
              </a:defRPr>
            </a:lvl4pPr>
            <a:lvl5pPr>
              <a:lnSpc>
                <a:spcPct val="100000"/>
              </a:lnSpc>
              <a:defRPr sz="4400">
                <a:ea typeface="나눔바른고딕OTF"/>
              </a:defRPr>
            </a:lvl5pPr>
          </a:lstStyle>
          <a:p>
            <a:pPr lvl="0"/>
            <a:r>
              <a:rPr lang="ko-KR" altLang="en-US" dirty="0" err="1"/>
              <a:t>마스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559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16"/>
          <p:cNvSpPr>
            <a:spLocks noGrp="1"/>
          </p:cNvSpPr>
          <p:nvPr>
            <p:ph type="body" sz="quarter" idx="13"/>
          </p:nvPr>
        </p:nvSpPr>
        <p:spPr>
          <a:xfrm>
            <a:off x="647813" y="1241554"/>
            <a:ext cx="11378513" cy="720944"/>
          </a:xfrm>
        </p:spPr>
        <p:txBody>
          <a:bodyPr vert="horz" lIns="201694" tIns="100848" rIns="201694" bIns="100848" rtlCol="0" anchor="ctr">
            <a:noAutofit/>
          </a:bodyPr>
          <a:lstStyle>
            <a:lvl1pPr>
              <a:defRPr lang="ko-KR" altLang="en-US" sz="3400" dirty="0" smtClean="0">
                <a:solidFill>
                  <a:srgbClr val="B43B43"/>
                </a:solidFill>
                <a:latin typeface="나눔고딕 ExtraBold" pitchFamily="50" charset="-127"/>
                <a:ea typeface="나눔고딕 ExtraBold" pitchFamily="50" charset="-127"/>
              </a:defRPr>
            </a:lvl1pPr>
          </a:lstStyle>
          <a:p>
            <a:pPr marL="0" lvl="0" defTabSz="2016939"/>
            <a:r>
              <a:rPr lang="ko-KR" altLang="en-US" dirty="0"/>
              <a:t>마스터 텍스트 스타일을 편집합니다</a:t>
            </a:r>
          </a:p>
        </p:txBody>
      </p:sp>
      <p:cxnSp>
        <p:nvCxnSpPr>
          <p:cNvPr id="4" name="직선 연결선 3"/>
          <p:cNvCxnSpPr/>
          <p:nvPr userDrawn="1"/>
        </p:nvCxnSpPr>
        <p:spPr>
          <a:xfrm>
            <a:off x="12026326" y="-426850"/>
            <a:ext cx="0" cy="11342060"/>
          </a:xfrm>
          <a:prstGeom prst="line">
            <a:avLst/>
          </a:prstGeom>
          <a:ln w="9525">
            <a:solidFill>
              <a:srgbClr val="FF7C8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644638" y="-525943"/>
            <a:ext cx="0" cy="11342060"/>
          </a:xfrm>
          <a:prstGeom prst="line">
            <a:avLst/>
          </a:prstGeom>
          <a:ln w="9525">
            <a:solidFill>
              <a:srgbClr val="FF7C8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1071432" y="-525943"/>
            <a:ext cx="0" cy="11342060"/>
          </a:xfrm>
          <a:prstGeom prst="line">
            <a:avLst/>
          </a:prstGeom>
          <a:ln w="9525">
            <a:solidFill>
              <a:srgbClr val="FF7C8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1223858" y="-525943"/>
            <a:ext cx="0" cy="11342060"/>
          </a:xfrm>
          <a:prstGeom prst="line">
            <a:avLst/>
          </a:prstGeom>
          <a:ln w="9525">
            <a:solidFill>
              <a:srgbClr val="FF7C8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 userDrawn="1"/>
        </p:nvCxnSpPr>
        <p:spPr>
          <a:xfrm>
            <a:off x="-437587" y="1227199"/>
            <a:ext cx="19277500" cy="0"/>
          </a:xfrm>
          <a:prstGeom prst="line">
            <a:avLst/>
          </a:prstGeom>
          <a:ln w="9525">
            <a:solidFill>
              <a:srgbClr val="FF7C8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 userDrawn="1"/>
        </p:nvCxnSpPr>
        <p:spPr>
          <a:xfrm>
            <a:off x="-437587" y="1974189"/>
            <a:ext cx="19277500" cy="0"/>
          </a:xfrm>
          <a:prstGeom prst="line">
            <a:avLst/>
          </a:prstGeom>
          <a:ln w="9525">
            <a:solidFill>
              <a:srgbClr val="FF7C8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 userDrawn="1"/>
        </p:nvCxnSpPr>
        <p:spPr>
          <a:xfrm>
            <a:off x="-437587" y="2043298"/>
            <a:ext cx="19277500" cy="0"/>
          </a:xfrm>
          <a:prstGeom prst="line">
            <a:avLst/>
          </a:prstGeom>
          <a:ln w="9525">
            <a:solidFill>
              <a:srgbClr val="FF7C8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 userDrawn="1"/>
        </p:nvCxnSpPr>
        <p:spPr>
          <a:xfrm>
            <a:off x="-437587" y="9992059"/>
            <a:ext cx="19277500" cy="0"/>
          </a:xfrm>
          <a:prstGeom prst="line">
            <a:avLst/>
          </a:prstGeom>
          <a:ln w="9525">
            <a:solidFill>
              <a:srgbClr val="FF7C80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1181943" y="45736"/>
            <a:ext cx="13107979" cy="965742"/>
          </a:xfrm>
        </p:spPr>
        <p:txBody>
          <a:bodyPr vert="horz" lIns="201694" tIns="100848" rIns="201694" bIns="100848" rtlCol="0" anchor="ctr">
            <a:noAutofit/>
          </a:bodyPr>
          <a:lstStyle>
            <a:lvl1pPr algn="l">
              <a:lnSpc>
                <a:spcPct val="100000"/>
              </a:lnSpc>
              <a:defRPr lang="en-US" sz="4400" b="1" kern="1200" spc="0" baseline="0" dirty="0">
                <a:solidFill>
                  <a:schemeClr val="bg1"/>
                </a:solidFill>
                <a:latin typeface="나눔바른고딕OTF" pitchFamily="18" charset="-127"/>
                <a:ea typeface="나눔바른고딕OTF"/>
                <a:cs typeface="+mn-cs"/>
              </a:defRPr>
            </a:lvl1pPr>
          </a:lstStyle>
          <a:p>
            <a:pPr lvl="0" algn="l" defTabSz="2541346" rtl="0" eaLnBrk="1" latin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22" name="텍스트 개체 틀 2"/>
          <p:cNvSpPr>
            <a:spLocks noGrp="1"/>
          </p:cNvSpPr>
          <p:nvPr>
            <p:ph type="body" sz="quarter" idx="14"/>
          </p:nvPr>
        </p:nvSpPr>
        <p:spPr>
          <a:xfrm>
            <a:off x="5" y="58560"/>
            <a:ext cx="1051108" cy="940090"/>
          </a:xfrm>
        </p:spPr>
        <p:txBody>
          <a:bodyPr anchor="ctr"/>
          <a:lstStyle>
            <a:lvl1pPr marL="0" algn="ctr" defTabSz="2541346" rtl="0" eaLnBrk="1" latinLnBrk="1" hangingPunct="1">
              <a:lnSpc>
                <a:spcPct val="100000"/>
              </a:lnSpc>
              <a:spcBef>
                <a:spcPct val="0"/>
              </a:spcBef>
              <a:defRPr lang="ko-KR" altLang="en-US" sz="4400" b="1" kern="1200" spc="-264" dirty="0" smtClean="0">
                <a:solidFill>
                  <a:schemeClr val="bg1"/>
                </a:solidFill>
                <a:latin typeface="나눔바른고딕OTF"/>
                <a:ea typeface="나눔바른고딕OTF"/>
                <a:cs typeface="+mn-cs"/>
              </a:defRPr>
            </a:lvl1pPr>
            <a:lvl2pPr>
              <a:lnSpc>
                <a:spcPct val="100000"/>
              </a:lnSpc>
              <a:defRPr sz="4400">
                <a:ea typeface="나눔바른고딕OTF"/>
              </a:defRPr>
            </a:lvl2pPr>
            <a:lvl3pPr>
              <a:lnSpc>
                <a:spcPct val="100000"/>
              </a:lnSpc>
              <a:defRPr sz="4400">
                <a:ea typeface="나눔바른고딕OTF"/>
              </a:defRPr>
            </a:lvl3pPr>
            <a:lvl4pPr>
              <a:lnSpc>
                <a:spcPct val="100000"/>
              </a:lnSpc>
              <a:defRPr sz="4400">
                <a:ea typeface="나눔바른고딕OTF"/>
              </a:defRPr>
            </a:lvl4pPr>
            <a:lvl5pPr>
              <a:lnSpc>
                <a:spcPct val="100000"/>
              </a:lnSpc>
              <a:defRPr sz="4400">
                <a:ea typeface="나눔바른고딕OTF"/>
              </a:defRPr>
            </a:lvl5pPr>
          </a:lstStyle>
          <a:p>
            <a:pPr lvl="0"/>
            <a:r>
              <a:rPr lang="ko-KR" altLang="en-US" dirty="0" err="1"/>
              <a:t>마스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1226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7880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08" r:id="rId2"/>
    <p:sldLayoutId id="2147483694" r:id="rId3"/>
    <p:sldLayoutId id="2147483706" r:id="rId4"/>
  </p:sldLayoutIdLst>
  <p:hf hdr="0" ftr="0" dt="0"/>
  <p:txStyles>
    <p:titleStyle>
      <a:lvl1pPr algn="ctr" defTabSz="1828692" rtl="0" eaLnBrk="1" latinLnBrk="1" hangingPunct="1"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105" indent="-365105" algn="l" defTabSz="1828692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1485809" indent="-571466" algn="l" defTabSz="1828692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863" indent="-457173" algn="l" defTabSz="1828692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210" indent="-457173" algn="l" defTabSz="1828692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555" indent="-457173" algn="l" defTabSz="1828692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02" indent="-457173" algn="l" defTabSz="1828692" rtl="0" eaLnBrk="1" latinLnBrk="1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246" indent="-457173" algn="l" defTabSz="1828692" rtl="0" eaLnBrk="1" latinLnBrk="1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591" indent="-457173" algn="l" defTabSz="1828692" rtl="0" eaLnBrk="1" latinLnBrk="1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936" indent="-457173" algn="l" defTabSz="1828692" rtl="0" eaLnBrk="1" latinLnBrk="1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47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692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36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381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26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073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18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763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738" userDrawn="1">
          <p15:clr>
            <a:srgbClr val="F26B43"/>
          </p15:clr>
        </p15:guide>
        <p15:guide id="2" orient="horz" pos="1620" userDrawn="1">
          <p15:clr>
            <a:srgbClr val="F26B43"/>
          </p15:clr>
        </p15:guide>
        <p15:guide id="3" pos="47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914559" y="412087"/>
            <a:ext cx="16462058" cy="1715029"/>
          </a:xfrm>
          <a:prstGeom prst="rect">
            <a:avLst/>
          </a:prstGeom>
        </p:spPr>
        <p:txBody>
          <a:bodyPr vert="horz" lIns="182871" tIns="91434" rIns="182871" bIns="91434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14559" y="2401043"/>
            <a:ext cx="16462058" cy="6791039"/>
          </a:xfrm>
          <a:prstGeom prst="rect">
            <a:avLst/>
          </a:prstGeom>
        </p:spPr>
        <p:txBody>
          <a:bodyPr vert="horz" lIns="182871" tIns="91434" rIns="182871" bIns="91434" rtlCol="0">
            <a:normAutofit/>
          </a:bodyPr>
          <a:lstStyle/>
          <a:p>
            <a:pPr marL="0" lvl="0" indent="0" algn="l" defTabSz="1828692" rtl="0" eaLnBrk="1" latinLnBrk="1" hangingPunct="1">
              <a:spcBef>
                <a:spcPct val="20000"/>
              </a:spcBef>
              <a:buFontTx/>
              <a:buNone/>
            </a:pPr>
            <a:r>
              <a:rPr lang="ko-KR" altLang="en-US" dirty="0"/>
              <a:t>마스터 텍스트 스타일을 편집합니다</a:t>
            </a:r>
          </a:p>
          <a:p>
            <a:pPr marL="287984" lvl="1" indent="287984" algn="l" defTabSz="1828692" rtl="0" eaLnBrk="1" latinLnBrk="1" hangingPunct="1">
              <a:spcBef>
                <a:spcPts val="1200"/>
              </a:spcBef>
              <a:buFont typeface="+mj-lt"/>
              <a:buAutoNum type="arabicParenR"/>
            </a:pPr>
            <a:r>
              <a:rPr lang="ko-KR" altLang="en-US" dirty="0"/>
              <a:t>둘째 수준</a:t>
            </a:r>
          </a:p>
          <a:p>
            <a:pPr marL="575965" lvl="2" indent="0" algn="l" defTabSz="1828692" rtl="0" eaLnBrk="1" latinLnBrk="1" hangingPunct="1">
              <a:spcBef>
                <a:spcPts val="1200"/>
              </a:spcBef>
              <a:buFontTx/>
              <a:buNone/>
            </a:pPr>
            <a:r>
              <a:rPr lang="ko-KR" altLang="en-US" dirty="0"/>
              <a:t>셋째 수준</a:t>
            </a:r>
          </a:p>
          <a:p>
            <a:pPr marL="935945" lvl="3" indent="287984" algn="l" defTabSz="1828692" rtl="0" eaLnBrk="1" latinLnBrk="1" hangingPunct="1">
              <a:spcBef>
                <a:spcPts val="1600"/>
              </a:spcBef>
              <a:buFont typeface="Arial" pitchFamily="34" charset="0"/>
              <a:buChar char="•"/>
            </a:pPr>
            <a:r>
              <a:rPr lang="ko-KR" altLang="en-US" dirty="0"/>
              <a:t>넷째 수준</a:t>
            </a:r>
          </a:p>
          <a:p>
            <a:pPr marL="1439914" lvl="4" indent="-287984" algn="l" defTabSz="1828692" rtl="0" eaLnBrk="1" latinLnBrk="1" hangingPunct="1">
              <a:spcBef>
                <a:spcPts val="1200"/>
              </a:spcBef>
              <a:buFontTx/>
              <a:buBlip>
                <a:blip r:embed="rId5"/>
              </a:buBlip>
            </a:pPr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914561" y="9537469"/>
            <a:ext cx="4267941" cy="547857"/>
          </a:xfrm>
          <a:prstGeom prst="rect">
            <a:avLst/>
          </a:prstGeom>
        </p:spPr>
        <p:txBody>
          <a:bodyPr vert="horz" lIns="182871" tIns="91434" rIns="182871" bIns="91434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6249485" y="9537469"/>
            <a:ext cx="5792205" cy="547857"/>
          </a:xfrm>
          <a:prstGeom prst="rect">
            <a:avLst/>
          </a:prstGeom>
        </p:spPr>
        <p:txBody>
          <a:bodyPr vert="horz" lIns="182871" tIns="91434" rIns="182871" bIns="91434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3108675" y="9537469"/>
            <a:ext cx="4267941" cy="547857"/>
          </a:xfrm>
          <a:prstGeom prst="rect">
            <a:avLst/>
          </a:prstGeom>
        </p:spPr>
        <p:txBody>
          <a:bodyPr vert="horz" lIns="182871" tIns="91434" rIns="182871" bIns="91434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81737C-840B-4B42-A128-0068425CCD2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648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</p:sldLayoutIdLst>
  <p:hf hdr="0" ftr="0" dt="0"/>
  <p:txStyles>
    <p:titleStyle>
      <a:lvl1pPr algn="ctr" defTabSz="1828692" rtl="0" eaLnBrk="1" latinLnBrk="1" hangingPunct="1">
        <a:spcBef>
          <a:spcPct val="0"/>
        </a:spcBef>
        <a:buNone/>
        <a:defRPr sz="8800" kern="1200">
          <a:solidFill>
            <a:schemeClr val="tx1"/>
          </a:solidFill>
          <a:latin typeface="나눔바른고딕OTF" pitchFamily="18" charset="-127"/>
          <a:ea typeface="나눔바른고딕OTF" pitchFamily="18" charset="-127"/>
          <a:cs typeface="+mj-cs"/>
        </a:defRPr>
      </a:lvl1pPr>
    </p:titleStyle>
    <p:bodyStyle>
      <a:lvl1pPr marL="287984" indent="0" algn="l" defTabSz="1828692" rtl="0" eaLnBrk="1" latinLnBrk="1" hangingPunct="1">
        <a:spcBef>
          <a:spcPct val="20000"/>
        </a:spcBef>
        <a:buFontTx/>
        <a:buNone/>
        <a:defRPr lang="ko-KR" altLang="en-US" sz="4000" b="1" kern="1200" dirty="0" smtClean="0">
          <a:solidFill>
            <a:srgbClr val="0070C0"/>
          </a:solidFill>
          <a:latin typeface="나눔바른고딕" pitchFamily="50" charset="-127"/>
          <a:ea typeface="나눔바른고딕" pitchFamily="50" charset="-127"/>
          <a:cs typeface="+mn-cs"/>
        </a:defRPr>
      </a:lvl1pPr>
      <a:lvl2pPr marL="287984" indent="-685757" algn="l" defTabSz="1828692" rtl="0" eaLnBrk="1" latinLnBrk="1" hangingPunct="1">
        <a:spcBef>
          <a:spcPct val="20000"/>
        </a:spcBef>
        <a:buFont typeface="+mj-lt"/>
        <a:buAutoNum type="arabicParenR"/>
        <a:defRPr lang="ko-KR" altLang="en-US" sz="3600" b="1" kern="1200" dirty="0" smtClean="0">
          <a:solidFill>
            <a:schemeClr val="tx1"/>
          </a:solidFill>
          <a:latin typeface="나눔바른고딕" pitchFamily="50" charset="-127"/>
          <a:ea typeface="나눔바른고딕" pitchFamily="50" charset="-127"/>
          <a:cs typeface="+mn-cs"/>
        </a:defRPr>
      </a:lvl2pPr>
      <a:lvl3pPr marL="287984" indent="0" algn="l" defTabSz="1828692" rtl="0" eaLnBrk="1" latinLnBrk="1" hangingPunct="1">
        <a:spcBef>
          <a:spcPct val="20000"/>
        </a:spcBef>
        <a:buFontTx/>
        <a:buNone/>
        <a:defRPr lang="ko-KR" altLang="en-US" sz="3200" b="1" kern="1200" dirty="0" smtClean="0">
          <a:solidFill>
            <a:schemeClr val="tx1">
              <a:lumMod val="75000"/>
              <a:lumOff val="25000"/>
            </a:schemeClr>
          </a:solidFill>
          <a:latin typeface="나눔바른고딕" pitchFamily="50" charset="-127"/>
          <a:ea typeface="나눔바른고딕" pitchFamily="50" charset="-127"/>
          <a:cs typeface="+mn-cs"/>
        </a:defRPr>
      </a:lvl3pPr>
      <a:lvl4pPr marL="287984" indent="-571466" algn="l" defTabSz="1828692" rtl="0" eaLnBrk="1" latinLnBrk="1" hangingPunct="1">
        <a:spcBef>
          <a:spcPct val="20000"/>
        </a:spcBef>
        <a:buFont typeface="Wingdings" pitchFamily="2" charset="2"/>
        <a:buChar char="v"/>
        <a:defRPr lang="ko-KR" altLang="en-US" sz="3200" kern="1200" dirty="0" smtClean="0">
          <a:solidFill>
            <a:schemeClr val="tx1"/>
          </a:solidFill>
          <a:latin typeface="나눔바른고딕" pitchFamily="50" charset="-127"/>
          <a:ea typeface="나눔바른고딕" pitchFamily="50" charset="-127"/>
          <a:cs typeface="+mn-cs"/>
        </a:defRPr>
      </a:lvl4pPr>
      <a:lvl5pPr marL="1723399" indent="-571466" algn="l" defTabSz="1828692" rtl="0" eaLnBrk="1" latinLnBrk="1" hangingPunct="1">
        <a:spcBef>
          <a:spcPct val="20000"/>
        </a:spcBef>
        <a:buFontTx/>
        <a:buBlip>
          <a:blip r:embed="rId5"/>
        </a:buBlip>
        <a:defRPr lang="ko-KR" altLang="en-US" sz="3200" kern="1200" dirty="0">
          <a:solidFill>
            <a:schemeClr val="tx1"/>
          </a:solidFill>
          <a:latin typeface="나눔바른고딕" pitchFamily="50" charset="-127"/>
          <a:ea typeface="나눔바른고딕" pitchFamily="50" charset="-127"/>
          <a:cs typeface="+mn-cs"/>
        </a:defRPr>
      </a:lvl5pPr>
      <a:lvl6pPr marL="5028902" indent="-457173" algn="l" defTabSz="1828692" rtl="0" eaLnBrk="1" latinLnBrk="1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246" indent="-457173" algn="l" defTabSz="1828692" rtl="0" eaLnBrk="1" latinLnBrk="1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591" indent="-457173" algn="l" defTabSz="1828692" rtl="0" eaLnBrk="1" latinLnBrk="1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8pPr>
      <a:lvl9pPr marL="7771936" indent="-457173" algn="l" defTabSz="1828692" rtl="0" eaLnBrk="1" latinLnBrk="1" hangingPunct="1">
        <a:spcBef>
          <a:spcPct val="20000"/>
        </a:spcBef>
        <a:buFont typeface="Arial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47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692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36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381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26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073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18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763" algn="l" defTabSz="1828692" rtl="0" eaLnBrk="1" latinLnBrk="1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5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0" y="5"/>
            <a:ext cx="18286542" cy="10290170"/>
            <a:chOff x="0" y="0"/>
            <a:chExt cx="9141684" cy="1427715"/>
          </a:xfrm>
        </p:grpSpPr>
        <p:sp>
          <p:nvSpPr>
            <p:cNvPr id="14" name="Rectangle 41"/>
            <p:cNvSpPr>
              <a:spLocks noChangeArrowheads="1"/>
            </p:cNvSpPr>
            <p:nvPr/>
          </p:nvSpPr>
          <p:spPr bwMode="auto">
            <a:xfrm>
              <a:off x="0" y="0"/>
              <a:ext cx="977462" cy="717451"/>
            </a:xfrm>
            <a:prstGeom prst="rect">
              <a:avLst/>
            </a:prstGeom>
            <a:solidFill>
              <a:srgbClr val="003366"/>
            </a:solidFill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marL="117469" algn="ctr" eaLnBrk="0" latinLnBrk="0" hangingPunct="0">
                <a:lnSpc>
                  <a:spcPct val="120000"/>
                </a:lnSpc>
              </a:pPr>
              <a:endParaRPr lang="ko-KR" altLang="en-US" sz="1600" b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5" name="Rectangle 43"/>
            <p:cNvSpPr>
              <a:spLocks noChangeArrowheads="1"/>
            </p:cNvSpPr>
            <p:nvPr/>
          </p:nvSpPr>
          <p:spPr bwMode="gray">
            <a:xfrm>
              <a:off x="0" y="753374"/>
              <a:ext cx="977462" cy="67434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marL="117469" algn="ctr" eaLnBrk="0" latinLnBrk="0" hangingPunct="0">
                <a:lnSpc>
                  <a:spcPct val="120000"/>
                </a:lnSpc>
                <a:defRPr/>
              </a:pPr>
              <a:endParaRPr lang="ko-KR" altLang="en-US" sz="4800" b="1" spc="-3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6" name="Rectangle 41"/>
            <p:cNvSpPr>
              <a:spLocks noChangeArrowheads="1"/>
            </p:cNvSpPr>
            <p:nvPr/>
          </p:nvSpPr>
          <p:spPr bwMode="auto">
            <a:xfrm>
              <a:off x="998484" y="0"/>
              <a:ext cx="8143200" cy="717451"/>
            </a:xfrm>
            <a:prstGeom prst="rect">
              <a:avLst/>
            </a:prstGeom>
            <a:solidFill>
              <a:srgbClr val="003366"/>
            </a:solidFill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marL="117469" algn="ctr" eaLnBrk="0" latinLnBrk="0" hangingPunct="0">
                <a:lnSpc>
                  <a:spcPct val="120000"/>
                </a:lnSpc>
              </a:pPr>
              <a:r>
                <a:rPr lang="ko-KR" altLang="en-US" sz="5600" b="1">
                  <a:solidFill>
                    <a:srgbClr val="FFFF99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마이크로</a:t>
              </a:r>
              <a:r>
                <a:rPr lang="en-US" altLang="ko-KR" sz="5600" b="1">
                  <a:solidFill>
                    <a:srgbClr val="FFFF99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ko-KR" altLang="en-US" sz="5600" b="1" err="1">
                  <a:solidFill>
                    <a:srgbClr val="FFFF99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콘트롤러</a:t>
              </a:r>
              <a:r>
                <a:rPr lang="ko-KR" altLang="en-US" sz="5600" b="1">
                  <a:solidFill>
                    <a:srgbClr val="FFFF99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센서 시스템 설계 및 실습</a:t>
              </a:r>
            </a:p>
          </p:txBody>
        </p:sp>
        <p:sp>
          <p:nvSpPr>
            <p:cNvPr id="17" name="Rectangle 43"/>
            <p:cNvSpPr>
              <a:spLocks noChangeArrowheads="1"/>
            </p:cNvSpPr>
            <p:nvPr/>
          </p:nvSpPr>
          <p:spPr bwMode="gray">
            <a:xfrm>
              <a:off x="998484" y="753374"/>
              <a:ext cx="8143200" cy="67434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marL="117469" algn="ctr" eaLnBrk="0" latinLnBrk="0" hangingPunct="0">
                <a:lnSpc>
                  <a:spcPct val="120000"/>
                </a:lnSpc>
                <a:defRPr/>
              </a:pPr>
              <a:r>
                <a:rPr lang="en-US" altLang="ko-KR" sz="4800" b="1" spc="-30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ESG</a:t>
              </a:r>
              <a:r>
                <a:rPr lang="ko-KR" altLang="en-US" sz="4800" b="1" spc="-30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4800" b="1" spc="-30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Sensor for Office</a:t>
              </a:r>
            </a:p>
            <a:p>
              <a:pPr marL="117469" algn="ctr" eaLnBrk="0" latinLnBrk="0" hangingPunct="0">
                <a:lnSpc>
                  <a:spcPct val="120000"/>
                </a:lnSpc>
                <a:defRPr/>
              </a:pPr>
              <a:r>
                <a:rPr lang="en-US" altLang="ko-KR" sz="4800" b="1" spc="-30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201921280 </a:t>
              </a:r>
              <a:r>
                <a:rPr lang="ko-KR" altLang="en-US" sz="4800" b="1" spc="-30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김남훈</a:t>
              </a:r>
              <a:endParaRPr lang="en-US" altLang="ko-KR" sz="4800" b="1" spc="-3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pPr marL="117469" algn="ctr" eaLnBrk="0" latinLnBrk="0" hangingPunct="0">
                <a:lnSpc>
                  <a:spcPct val="120000"/>
                </a:lnSpc>
                <a:defRPr/>
              </a:pPr>
              <a:endParaRPr lang="ko-KR" altLang="en-US" sz="4800" b="1" spc="-3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191479" y="106022"/>
              <a:ext cx="781893" cy="292068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lvl="0" algn="dist" eaLnBrk="0" latinLnBrk="0" hangingPunct="0">
                <a:lnSpc>
                  <a:spcPct val="120000"/>
                </a:lnSpc>
              </a:pPr>
              <a:r>
                <a:rPr lang="en-US" altLang="ko-KR" sz="2800" b="1">
                  <a:solidFill>
                    <a:schemeClr val="tx2">
                      <a:lumMod val="20000"/>
                      <a:lumOff val="80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Course</a:t>
              </a:r>
            </a:p>
            <a:p>
              <a:pPr lvl="0" algn="dist" eaLnBrk="0" latinLnBrk="0" hangingPunct="0">
                <a:lnSpc>
                  <a:spcPct val="120000"/>
                </a:lnSpc>
              </a:pPr>
              <a:r>
                <a:rPr lang="en-US" altLang="ko-KR" sz="2800" b="1">
                  <a:solidFill>
                    <a:schemeClr val="tx2">
                      <a:lumMod val="20000"/>
                      <a:lumOff val="80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Name</a:t>
              </a:r>
              <a:r>
                <a:rPr lang="ko-KR" altLang="en-US" sz="2800" b="1">
                  <a:solidFill>
                    <a:schemeClr val="tx2">
                      <a:lumMod val="20000"/>
                      <a:lumOff val="80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2800" b="1">
                  <a:solidFill>
                    <a:schemeClr val="tx2">
                      <a:lumMod val="20000"/>
                      <a:lumOff val="80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:</a:t>
              </a:r>
              <a:endParaRPr lang="ko-KR" altLang="en-US" sz="500" b="1">
                <a:solidFill>
                  <a:schemeClr val="tx2">
                    <a:lumMod val="20000"/>
                    <a:lumOff val="8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149868" y="806665"/>
              <a:ext cx="647818" cy="292068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lvl="0" algn="dist" eaLnBrk="0" latinLnBrk="0" hangingPunct="0">
                <a:lnSpc>
                  <a:spcPct val="120000"/>
                </a:lnSpc>
              </a:pPr>
              <a:r>
                <a:rPr lang="en-US" altLang="ko-KR" sz="2800" b="1">
                  <a:solidFill>
                    <a:srgbClr val="376092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Week</a:t>
              </a:r>
            </a:p>
            <a:p>
              <a:pPr lvl="0" algn="dist" eaLnBrk="0" latinLnBrk="0" hangingPunct="0">
                <a:lnSpc>
                  <a:spcPct val="120000"/>
                </a:lnSpc>
              </a:pPr>
              <a:r>
                <a:rPr lang="en-US" altLang="ko-KR" sz="2800" b="1">
                  <a:solidFill>
                    <a:srgbClr val="376092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Subject</a:t>
              </a:r>
              <a:r>
                <a:rPr lang="ko-KR" altLang="en-US" sz="2800" b="1">
                  <a:solidFill>
                    <a:srgbClr val="376092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2800" b="1">
                  <a:solidFill>
                    <a:srgbClr val="376092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:</a:t>
              </a:r>
              <a:endParaRPr lang="ko-KR" altLang="en-US" sz="500" b="1">
                <a:solidFill>
                  <a:srgbClr val="376092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pic>
        <p:nvPicPr>
          <p:cNvPr id="21" name="Picture 2">
            <a:extLst>
              <a:ext uri="{FF2B5EF4-FFF2-40B4-BE49-F238E27FC236}">
                <a16:creationId xmlns:a16="http://schemas.microsoft.com/office/drawing/2014/main" id="{993AB908-5A03-FB2F-2629-7DC2EFE795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25668" y="9539529"/>
            <a:ext cx="2922088" cy="605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92946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2737" y="5"/>
            <a:ext cx="18286542" cy="2856311"/>
            <a:chOff x="0" y="0"/>
            <a:chExt cx="9141684" cy="1427715"/>
          </a:xfrm>
        </p:grpSpPr>
        <p:sp>
          <p:nvSpPr>
            <p:cNvPr id="14" name="Rectangle 41"/>
            <p:cNvSpPr>
              <a:spLocks noChangeArrowheads="1"/>
            </p:cNvSpPr>
            <p:nvPr/>
          </p:nvSpPr>
          <p:spPr bwMode="auto">
            <a:xfrm>
              <a:off x="0" y="0"/>
              <a:ext cx="977462" cy="717451"/>
            </a:xfrm>
            <a:prstGeom prst="rect">
              <a:avLst/>
            </a:prstGeom>
            <a:solidFill>
              <a:srgbClr val="003366"/>
            </a:solidFill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marL="117469" algn="ctr" eaLnBrk="0" latinLnBrk="0" hangingPunct="0">
                <a:lnSpc>
                  <a:spcPct val="120000"/>
                </a:lnSpc>
              </a:pPr>
              <a:endParaRPr lang="ko-KR" altLang="en-US" sz="1600" b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5" name="Rectangle 43"/>
            <p:cNvSpPr>
              <a:spLocks noChangeArrowheads="1"/>
            </p:cNvSpPr>
            <p:nvPr/>
          </p:nvSpPr>
          <p:spPr bwMode="gray">
            <a:xfrm>
              <a:off x="0" y="753374"/>
              <a:ext cx="977462" cy="67434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marL="117469" algn="ctr" eaLnBrk="0" latinLnBrk="0" hangingPunct="0">
                <a:lnSpc>
                  <a:spcPct val="120000"/>
                </a:lnSpc>
                <a:defRPr/>
              </a:pPr>
              <a:endParaRPr lang="ko-KR" altLang="en-US" sz="4800" b="1" spc="-3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6" name="Rectangle 41"/>
            <p:cNvSpPr>
              <a:spLocks noChangeArrowheads="1"/>
            </p:cNvSpPr>
            <p:nvPr/>
          </p:nvSpPr>
          <p:spPr bwMode="auto">
            <a:xfrm>
              <a:off x="998484" y="0"/>
              <a:ext cx="8143200" cy="717451"/>
            </a:xfrm>
            <a:prstGeom prst="rect">
              <a:avLst/>
            </a:prstGeom>
            <a:solidFill>
              <a:srgbClr val="003366"/>
            </a:solidFill>
            <a:ln w="12700">
              <a:noFill/>
              <a:miter lim="800000"/>
              <a:headEnd/>
              <a:tailEnd/>
            </a:ln>
          </p:spPr>
          <p:txBody>
            <a:bodyPr wrap="none" lIns="90488" tIns="44450" rIns="90488" bIns="44450" anchor="ctr"/>
            <a:lstStyle/>
            <a:p>
              <a:pPr marL="117469" algn="ctr" eaLnBrk="0" latinLnBrk="0" hangingPunct="0">
                <a:lnSpc>
                  <a:spcPct val="120000"/>
                </a:lnSpc>
              </a:pPr>
              <a:r>
                <a:rPr lang="ko-KR" altLang="en-US" sz="5600" b="1">
                  <a:solidFill>
                    <a:srgbClr val="FFFF99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마이크로</a:t>
              </a:r>
              <a:r>
                <a:rPr lang="en-US" altLang="ko-KR" sz="5600" b="1">
                  <a:solidFill>
                    <a:srgbClr val="FFFF99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ko-KR" altLang="en-US" sz="5600" b="1" err="1">
                  <a:solidFill>
                    <a:srgbClr val="FFFF99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콘트롤러</a:t>
              </a:r>
              <a:r>
                <a:rPr lang="ko-KR" altLang="en-US" sz="5600" b="1">
                  <a:solidFill>
                    <a:srgbClr val="FFFF99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센서 시스템 설계 및 실습</a:t>
              </a:r>
            </a:p>
          </p:txBody>
        </p:sp>
        <p:sp>
          <p:nvSpPr>
            <p:cNvPr id="17" name="Rectangle 43"/>
            <p:cNvSpPr>
              <a:spLocks noChangeArrowheads="1"/>
            </p:cNvSpPr>
            <p:nvPr/>
          </p:nvSpPr>
          <p:spPr bwMode="gray">
            <a:xfrm>
              <a:off x="998484" y="753374"/>
              <a:ext cx="8143200" cy="67434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marL="117469" algn="ctr" eaLnBrk="0" latinLnBrk="0" hangingPunct="0">
                <a:lnSpc>
                  <a:spcPct val="120000"/>
                </a:lnSpc>
                <a:defRPr/>
              </a:pPr>
              <a:r>
                <a:rPr lang="ko-KR" altLang="en-US" sz="4400" b="1" spc="-30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기말 프로젝트 계획 발표</a:t>
              </a:r>
              <a:endParaRPr lang="en-US" altLang="ko-KR" sz="4400" ker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191479" y="106022"/>
              <a:ext cx="781893" cy="292068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lvl="0" algn="dist" eaLnBrk="0" latinLnBrk="0" hangingPunct="0">
                <a:lnSpc>
                  <a:spcPct val="120000"/>
                </a:lnSpc>
              </a:pPr>
              <a:r>
                <a:rPr lang="en-US" altLang="ko-KR" sz="2800" b="1">
                  <a:solidFill>
                    <a:schemeClr val="tx2">
                      <a:lumMod val="20000"/>
                      <a:lumOff val="80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Course</a:t>
              </a:r>
            </a:p>
            <a:p>
              <a:pPr lvl="0" algn="dist" eaLnBrk="0" latinLnBrk="0" hangingPunct="0">
                <a:lnSpc>
                  <a:spcPct val="120000"/>
                </a:lnSpc>
              </a:pPr>
              <a:r>
                <a:rPr lang="en-US" altLang="ko-KR" sz="2800" b="1">
                  <a:solidFill>
                    <a:schemeClr val="tx2">
                      <a:lumMod val="20000"/>
                      <a:lumOff val="80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Name</a:t>
              </a:r>
              <a:r>
                <a:rPr lang="ko-KR" altLang="en-US" sz="2800" b="1">
                  <a:solidFill>
                    <a:schemeClr val="tx2">
                      <a:lumMod val="20000"/>
                      <a:lumOff val="80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2800" b="1">
                  <a:solidFill>
                    <a:schemeClr val="tx2">
                      <a:lumMod val="20000"/>
                      <a:lumOff val="80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:</a:t>
              </a:r>
              <a:endParaRPr lang="ko-KR" altLang="en-US" sz="500" b="1">
                <a:solidFill>
                  <a:schemeClr val="tx2">
                    <a:lumMod val="20000"/>
                    <a:lumOff val="8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149868" y="806665"/>
              <a:ext cx="647818" cy="292068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lvl="0" algn="dist" eaLnBrk="0" latinLnBrk="0" hangingPunct="0">
                <a:lnSpc>
                  <a:spcPct val="120000"/>
                </a:lnSpc>
              </a:pPr>
              <a:r>
                <a:rPr lang="en-US" altLang="ko-KR" sz="2800" b="1">
                  <a:solidFill>
                    <a:srgbClr val="376092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Week</a:t>
              </a:r>
            </a:p>
            <a:p>
              <a:pPr lvl="0" algn="dist" eaLnBrk="0" latinLnBrk="0" hangingPunct="0">
                <a:lnSpc>
                  <a:spcPct val="120000"/>
                </a:lnSpc>
              </a:pPr>
              <a:r>
                <a:rPr lang="en-US" altLang="ko-KR" sz="2800" b="1">
                  <a:solidFill>
                    <a:srgbClr val="376092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Subject</a:t>
              </a:r>
              <a:r>
                <a:rPr lang="ko-KR" altLang="en-US" sz="2800" b="1">
                  <a:solidFill>
                    <a:srgbClr val="376092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en-US" altLang="ko-KR" sz="2800" b="1">
                  <a:solidFill>
                    <a:srgbClr val="376092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:</a:t>
              </a:r>
              <a:endParaRPr lang="ko-KR" altLang="en-US" sz="500" b="1">
                <a:solidFill>
                  <a:srgbClr val="376092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8" name="모서리가 둥근 직사각형 20">
            <a:extLst>
              <a:ext uri="{FF2B5EF4-FFF2-40B4-BE49-F238E27FC236}">
                <a16:creationId xmlns:a16="http://schemas.microsoft.com/office/drawing/2014/main" id="{1FE5A156-9973-C920-158C-5EFB6B965D28}"/>
              </a:ext>
            </a:extLst>
          </p:cNvPr>
          <p:cNvSpPr/>
          <p:nvPr/>
        </p:nvSpPr>
        <p:spPr>
          <a:xfrm>
            <a:off x="597672" y="3589893"/>
            <a:ext cx="16975178" cy="5629698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90588" lvl="1" indent="-541338" latinLnBrk="0">
              <a:spcBef>
                <a:spcPts val="600"/>
              </a:spcBef>
              <a:buSzPct val="80000"/>
            </a:pPr>
            <a:endParaRPr lang="en-US" altLang="ko-KR" sz="4000" kern="0">
              <a:solidFill>
                <a:schemeClr val="tx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오각형 21">
            <a:extLst>
              <a:ext uri="{FF2B5EF4-FFF2-40B4-BE49-F238E27FC236}">
                <a16:creationId xmlns:a16="http://schemas.microsoft.com/office/drawing/2014/main" id="{BCAA06C8-6750-A22C-9831-BF32F1C82A25}"/>
              </a:ext>
            </a:extLst>
          </p:cNvPr>
          <p:cNvSpPr/>
          <p:nvPr/>
        </p:nvSpPr>
        <p:spPr>
          <a:xfrm>
            <a:off x="672557" y="3194679"/>
            <a:ext cx="4120022" cy="799875"/>
          </a:xfrm>
          <a:prstGeom prst="homePlat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400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E990CE1-7AF2-B45A-6D18-7DBC289895B7}"/>
              </a:ext>
            </a:extLst>
          </p:cNvPr>
          <p:cNvSpPr/>
          <p:nvPr/>
        </p:nvSpPr>
        <p:spPr>
          <a:xfrm>
            <a:off x="603548" y="3194680"/>
            <a:ext cx="180000" cy="799200"/>
          </a:xfrm>
          <a:prstGeom prst="rect">
            <a:avLst/>
          </a:prstGeom>
          <a:solidFill>
            <a:srgbClr val="2F00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0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265ACE0-FF62-26E6-F95B-28248AFCD980}"/>
              </a:ext>
            </a:extLst>
          </p:cNvPr>
          <p:cNvSpPr/>
          <p:nvPr/>
        </p:nvSpPr>
        <p:spPr>
          <a:xfrm>
            <a:off x="718325" y="3926672"/>
            <a:ext cx="15416294" cy="349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90588" lvl="1" indent="-541338" latinLnBrk="0">
              <a:lnSpc>
                <a:spcPct val="150000"/>
              </a:lnSpc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en-US" altLang="ko-KR" sz="4400" ker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ESG Sensor for Office</a:t>
            </a:r>
          </a:p>
          <a:p>
            <a:pPr marL="890588" lvl="1" indent="-541338" latinLnBrk="0">
              <a:lnSpc>
                <a:spcPct val="150000"/>
              </a:lnSpc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ko-KR" altLang="en-US" sz="3200" ker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부품</a:t>
            </a:r>
            <a:endParaRPr lang="en-US" altLang="ko-KR" sz="3200" ker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890588" lvl="1" indent="-541338" latinLnBrk="0">
              <a:lnSpc>
                <a:spcPct val="150000"/>
              </a:lnSpc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ko-KR" altLang="en-US" sz="3200" ker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회로도</a:t>
            </a:r>
            <a:endParaRPr lang="en-US" altLang="ko-KR" sz="3200" ker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890588" lvl="1" indent="-541338" latinLnBrk="0">
              <a:lnSpc>
                <a:spcPct val="150000"/>
              </a:lnSpc>
              <a:spcBef>
                <a:spcPts val="600"/>
              </a:spcBef>
              <a:buSzPct val="80000"/>
              <a:buBlip>
                <a:blip r:embed="rId3"/>
              </a:buBlip>
            </a:pPr>
            <a:r>
              <a:rPr lang="ko-KR" altLang="en-US" sz="3200" kern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블록 표현도</a:t>
            </a:r>
            <a:endParaRPr lang="en-US" altLang="ko-KR" sz="3200" kern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23" name="Picture 2">
            <a:extLst>
              <a:ext uri="{FF2B5EF4-FFF2-40B4-BE49-F238E27FC236}">
                <a16:creationId xmlns:a16="http://schemas.microsoft.com/office/drawing/2014/main" id="{0C353510-EB2D-8B19-25A5-3C3FD730D1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625668" y="9539529"/>
            <a:ext cx="2922088" cy="605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70853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제목 1"/>
          <p:cNvSpPr>
            <a:spLocks noGrp="1"/>
          </p:cNvSpPr>
          <p:nvPr/>
        </p:nvSpPr>
        <p:spPr>
          <a:xfrm>
            <a:off x="1271231" y="542940"/>
            <a:ext cx="11490960" cy="904860"/>
          </a:xfrm>
          <a:prstGeom prst="rect">
            <a:avLst/>
          </a:prstGeom>
        </p:spPr>
        <p:txBody>
          <a:bodyPr anchor="ctr"/>
          <a:lstStyle>
            <a:lvl1pPr algn="ctr" defTabSz="1028793" rtl="0" eaLnBrk="1" latinLnBrk="1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ESG Sensor for Office</a:t>
            </a:r>
            <a:endParaRPr lang="ko-KR" altLang="en-US" sz="4400" b="1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58" name="Picture 5" descr="C:\Documents and Settings\임은지\바탕 화면\sd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30" y="752475"/>
            <a:ext cx="843022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6FDB22-42D6-C2B7-B963-92FDA2EC0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015290" y="9682657"/>
            <a:ext cx="4267941" cy="547857"/>
          </a:xfrm>
        </p:spPr>
        <p:txBody>
          <a:bodyPr/>
          <a:lstStyle/>
          <a:p>
            <a:fld id="{3681737C-840B-4B42-A128-0068425CCD25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3402D7-E64D-06C4-F8B5-B6BF70378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316" y="1432530"/>
            <a:ext cx="17112342" cy="584262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96888" lvl="1" indent="-496888" latinLnBrk="0">
              <a:lnSpc>
                <a:spcPct val="150000"/>
              </a:lnSpc>
              <a:spcAft>
                <a:spcPts val="500"/>
              </a:spcAft>
              <a:buBlip>
                <a:blip r:embed="rId4"/>
              </a:buBlip>
            </a:pPr>
            <a:r>
              <a:rPr lang="en-US" altLang="ko-KR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ESG?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Environmental, Social and Corporate governance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지속 가능한 경영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환경보호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</a:p>
          <a:p>
            <a:pPr marL="457200" lvl="2" latinLnBrk="0">
              <a:lnSpc>
                <a:spcPct val="150000"/>
              </a:lnSpc>
              <a:spcAft>
                <a:spcPts val="500"/>
              </a:spcAft>
            </a:pPr>
            <a:endParaRPr lang="en-US" altLang="ko-KR" sz="28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496888" lvl="1" indent="-496888" latinLnBrk="0">
              <a:lnSpc>
                <a:spcPct val="150000"/>
              </a:lnSpc>
              <a:spcAft>
                <a:spcPts val="500"/>
              </a:spcAft>
              <a:buBlip>
                <a:blip r:embed="rId4"/>
              </a:buBlip>
            </a:pPr>
            <a:r>
              <a:rPr lang="en-US" altLang="ko-KR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ESG Device/Service?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에너지 소비 감축을 목적으로 사용하는 디바이스 또는 서비스</a:t>
            </a:r>
            <a:endParaRPr lang="en-US" altLang="ko-KR" sz="28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능동적으로 주변 환경을 판단하고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Energy Saving Service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를 제공함</a:t>
            </a:r>
            <a:endParaRPr lang="en-US" altLang="ko-KR" sz="28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환경보호 뿐만 아니라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건물에 상주하는 사람들에게 쾌적하고 편안한 환경을 제공함</a:t>
            </a:r>
            <a:endParaRPr lang="en-US" altLang="ko-KR" sz="28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0079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제목 1"/>
          <p:cNvSpPr>
            <a:spLocks noGrp="1"/>
          </p:cNvSpPr>
          <p:nvPr/>
        </p:nvSpPr>
        <p:spPr>
          <a:xfrm>
            <a:off x="1271231" y="542940"/>
            <a:ext cx="11490960" cy="904860"/>
          </a:xfrm>
          <a:prstGeom prst="rect">
            <a:avLst/>
          </a:prstGeom>
        </p:spPr>
        <p:txBody>
          <a:bodyPr anchor="ctr"/>
          <a:lstStyle>
            <a:lvl1pPr algn="ctr" defTabSz="1028793" rtl="0" eaLnBrk="1" latinLnBrk="1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ESG Sensor for Office</a:t>
            </a:r>
            <a:endParaRPr lang="ko-KR" altLang="en-US" sz="4400" b="1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58" name="Picture 5" descr="C:\Documents and Settings\임은지\바탕 화면\sd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30" y="752475"/>
            <a:ext cx="843022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6FDB22-42D6-C2B7-B963-92FDA2EC0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015290" y="9682657"/>
            <a:ext cx="4267941" cy="547857"/>
          </a:xfrm>
        </p:spPr>
        <p:txBody>
          <a:bodyPr/>
          <a:lstStyle/>
          <a:p>
            <a:fld id="{3681737C-840B-4B42-A128-0068425CCD25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3402D7-E64D-06C4-F8B5-B6BF70378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316" y="1432530"/>
            <a:ext cx="17112342" cy="432939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96888" lvl="1" indent="-496888" latinLnBrk="0">
              <a:lnSpc>
                <a:spcPct val="150000"/>
              </a:lnSpc>
              <a:spcAft>
                <a:spcPts val="500"/>
              </a:spcAft>
              <a:buBlip>
                <a:blip r:embed="rId4"/>
              </a:buBlip>
            </a:pPr>
            <a:r>
              <a:rPr lang="ko-KR" altLang="en-US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요구되는 부품</a:t>
            </a:r>
            <a:endParaRPr lang="en-US" altLang="ko-KR" sz="32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ATmega128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CDS (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조도센서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LED (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디바이스 상태표시등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P-5511 (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소음 측정 센서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HDT-22 (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온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/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습도 측정 센서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19369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제목 1"/>
          <p:cNvSpPr>
            <a:spLocks noGrp="1"/>
          </p:cNvSpPr>
          <p:nvPr/>
        </p:nvSpPr>
        <p:spPr>
          <a:xfrm>
            <a:off x="1271231" y="542940"/>
            <a:ext cx="11490960" cy="904860"/>
          </a:xfrm>
          <a:prstGeom prst="rect">
            <a:avLst/>
          </a:prstGeom>
        </p:spPr>
        <p:txBody>
          <a:bodyPr anchor="ctr"/>
          <a:lstStyle>
            <a:lvl1pPr algn="ctr" defTabSz="1028793" rtl="0" eaLnBrk="1" latinLnBrk="1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ESG Sensor for Office</a:t>
            </a:r>
            <a:endParaRPr lang="ko-KR" altLang="en-US" sz="4400" b="1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58" name="Picture 5" descr="C:\Documents and Settings\임은지\바탕 화면\sd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30" y="752475"/>
            <a:ext cx="843022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6FDB22-42D6-C2B7-B963-92FDA2EC0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015290" y="9682657"/>
            <a:ext cx="4267941" cy="547857"/>
          </a:xfrm>
        </p:spPr>
        <p:txBody>
          <a:bodyPr/>
          <a:lstStyle/>
          <a:p>
            <a:fld id="{3681737C-840B-4B42-A128-0068425CCD25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3402D7-E64D-06C4-F8B5-B6BF70378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316" y="1432530"/>
            <a:ext cx="17112342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96888" lvl="1" indent="-496888" latinLnBrk="0">
              <a:lnSpc>
                <a:spcPct val="150000"/>
              </a:lnSpc>
              <a:spcAft>
                <a:spcPts val="500"/>
              </a:spcAft>
              <a:buBlip>
                <a:blip r:embed="rId4"/>
              </a:buBlip>
            </a:pPr>
            <a:r>
              <a:rPr lang="ko-KR" altLang="en-US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회로도</a:t>
            </a:r>
            <a:endParaRPr lang="en-US" altLang="ko-KR" sz="32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1A70539-ED78-E59A-69AA-F9ABEB87C6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0027" y="2201971"/>
            <a:ext cx="9631119" cy="69351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C84D67A-AED6-4AD4-0064-61F39127A941}"/>
              </a:ext>
            </a:extLst>
          </p:cNvPr>
          <p:cNvSpPr txBox="1"/>
          <p:nvPr/>
        </p:nvSpPr>
        <p:spPr>
          <a:xfrm>
            <a:off x="12337960" y="4139168"/>
            <a:ext cx="3000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solidFill>
                  <a:srgbClr val="FF0000"/>
                </a:solidFill>
              </a:rPr>
              <a:t>조도센서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A383B1-EE9F-CC3B-5A7C-E6D73FA378A1}"/>
              </a:ext>
            </a:extLst>
          </p:cNvPr>
          <p:cNvSpPr txBox="1"/>
          <p:nvPr/>
        </p:nvSpPr>
        <p:spPr>
          <a:xfrm>
            <a:off x="9669887" y="3384997"/>
            <a:ext cx="3000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solidFill>
                  <a:srgbClr val="FF0000"/>
                </a:solidFill>
              </a:rPr>
              <a:t>상태표시등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5B53A0-DFF9-5BD9-8745-2C0E4732DD75}"/>
              </a:ext>
            </a:extLst>
          </p:cNvPr>
          <p:cNvSpPr txBox="1"/>
          <p:nvPr/>
        </p:nvSpPr>
        <p:spPr>
          <a:xfrm>
            <a:off x="11887118" y="5711481"/>
            <a:ext cx="3000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solidFill>
                  <a:srgbClr val="FF0000"/>
                </a:solidFill>
              </a:rPr>
              <a:t>소음도 측정 센서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36E94C-DD1B-F724-7233-C749575B936F}"/>
              </a:ext>
            </a:extLst>
          </p:cNvPr>
          <p:cNvSpPr txBox="1"/>
          <p:nvPr/>
        </p:nvSpPr>
        <p:spPr>
          <a:xfrm>
            <a:off x="11887117" y="6711754"/>
            <a:ext cx="30007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>
                <a:solidFill>
                  <a:srgbClr val="FF0000"/>
                </a:solidFill>
              </a:rPr>
              <a:t>온</a:t>
            </a:r>
            <a:r>
              <a:rPr lang="en-US" altLang="ko-KR" sz="2400">
                <a:solidFill>
                  <a:srgbClr val="FF0000"/>
                </a:solidFill>
              </a:rPr>
              <a:t>/</a:t>
            </a:r>
            <a:r>
              <a:rPr lang="ko-KR" altLang="en-US" sz="2400">
                <a:solidFill>
                  <a:srgbClr val="FF0000"/>
                </a:solidFill>
              </a:rPr>
              <a:t>습도 측정 센서</a:t>
            </a:r>
          </a:p>
        </p:txBody>
      </p:sp>
    </p:spTree>
    <p:extLst>
      <p:ext uri="{BB962C8B-B14F-4D97-AF65-F5344CB8AC3E}">
        <p14:creationId xmlns:p14="http://schemas.microsoft.com/office/powerpoint/2010/main" val="4283371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제목 1"/>
          <p:cNvSpPr>
            <a:spLocks noGrp="1"/>
          </p:cNvSpPr>
          <p:nvPr/>
        </p:nvSpPr>
        <p:spPr>
          <a:xfrm>
            <a:off x="1271231" y="542940"/>
            <a:ext cx="11490960" cy="904860"/>
          </a:xfrm>
          <a:prstGeom prst="rect">
            <a:avLst/>
          </a:prstGeom>
        </p:spPr>
        <p:txBody>
          <a:bodyPr anchor="ctr"/>
          <a:lstStyle>
            <a:lvl1pPr algn="ctr" defTabSz="1028793" rtl="0" eaLnBrk="1" latinLnBrk="1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ESG Sensor for Office</a:t>
            </a:r>
            <a:endParaRPr lang="ko-KR" altLang="en-US" sz="4400" b="1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58" name="Picture 5" descr="C:\Documents and Settings\임은지\바탕 화면\sd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30" y="752475"/>
            <a:ext cx="843022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6FDB22-42D6-C2B7-B963-92FDA2EC0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015290" y="9682657"/>
            <a:ext cx="4267941" cy="547857"/>
          </a:xfrm>
        </p:spPr>
        <p:txBody>
          <a:bodyPr/>
          <a:lstStyle/>
          <a:p>
            <a:fld id="{3681737C-840B-4B42-A128-0068425CCD25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3402D7-E64D-06C4-F8B5-B6BF70378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316" y="1432530"/>
            <a:ext cx="17112342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96888" lvl="1" indent="-496888" latinLnBrk="0">
              <a:lnSpc>
                <a:spcPct val="150000"/>
              </a:lnSpc>
              <a:spcAft>
                <a:spcPts val="500"/>
              </a:spcAft>
              <a:buBlip>
                <a:blip r:embed="rId4"/>
              </a:buBlip>
            </a:pPr>
            <a:r>
              <a:rPr lang="en-US" altLang="ko-KR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ESG Device</a:t>
            </a:r>
            <a:r>
              <a:rPr lang="ko-KR" altLang="en-US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의 동작 블럭도</a:t>
            </a:r>
            <a:endParaRPr lang="en-US" altLang="ko-KR" sz="32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A8CF2887-99C9-F651-65ED-6C90F89DB9F5}"/>
              </a:ext>
            </a:extLst>
          </p:cNvPr>
          <p:cNvGrpSpPr/>
          <p:nvPr/>
        </p:nvGrpSpPr>
        <p:grpSpPr>
          <a:xfrm>
            <a:off x="1882101" y="2212022"/>
            <a:ext cx="14526972" cy="6625578"/>
            <a:chOff x="2743595" y="1928684"/>
            <a:chExt cx="14526972" cy="6625578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87FC68D0-09DD-DD0B-2241-9FDC2EAEB9A6}"/>
                </a:ext>
              </a:extLst>
            </p:cNvPr>
            <p:cNvGrpSpPr/>
            <p:nvPr/>
          </p:nvGrpSpPr>
          <p:grpSpPr>
            <a:xfrm>
              <a:off x="2743595" y="2590391"/>
              <a:ext cx="11043135" cy="5963871"/>
              <a:chOff x="3825420" y="1946447"/>
              <a:chExt cx="11043135" cy="5963871"/>
            </a:xfrm>
          </p:grpSpPr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8CB9E140-0938-006D-6F2B-32E1420BF6B4}"/>
                  </a:ext>
                </a:extLst>
              </p:cNvPr>
              <p:cNvGrpSpPr/>
              <p:nvPr/>
            </p:nvGrpSpPr>
            <p:grpSpPr>
              <a:xfrm>
                <a:off x="10508343" y="3873775"/>
                <a:ext cx="2106881" cy="1645658"/>
                <a:chOff x="10531025" y="3824683"/>
                <a:chExt cx="2106881" cy="1645658"/>
              </a:xfrm>
            </p:grpSpPr>
            <p:cxnSp>
              <p:nvCxnSpPr>
                <p:cNvPr id="23" name="직선 화살표 연결선 22">
                  <a:extLst>
                    <a:ext uri="{FF2B5EF4-FFF2-40B4-BE49-F238E27FC236}">
                      <a16:creationId xmlns:a16="http://schemas.microsoft.com/office/drawing/2014/main" id="{A55B4196-6BB3-4356-49CC-3475E2E0779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10597568" y="3824683"/>
                  <a:ext cx="2040338" cy="1519016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직선 화살표 연결선 30">
                  <a:extLst>
                    <a:ext uri="{FF2B5EF4-FFF2-40B4-BE49-F238E27FC236}">
                      <a16:creationId xmlns:a16="http://schemas.microsoft.com/office/drawing/2014/main" id="{A1064833-1651-580D-11FA-02BFD1342D7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0800000" flipH="1" flipV="1">
                  <a:off x="10531025" y="3951325"/>
                  <a:ext cx="2040338" cy="1519016"/>
                </a:xfrm>
                <a:prstGeom prst="straightConnector1">
                  <a:avLst/>
                </a:prstGeom>
                <a:ln w="38100">
                  <a:tailEnd type="triangle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" name="그룹 34">
                <a:extLst>
                  <a:ext uri="{FF2B5EF4-FFF2-40B4-BE49-F238E27FC236}">
                    <a16:creationId xmlns:a16="http://schemas.microsoft.com/office/drawing/2014/main" id="{9CB8B927-1A49-2DAB-46B3-F35D0C3DE76F}"/>
                  </a:ext>
                </a:extLst>
              </p:cNvPr>
              <p:cNvGrpSpPr/>
              <p:nvPr/>
            </p:nvGrpSpPr>
            <p:grpSpPr>
              <a:xfrm>
                <a:off x="3825420" y="1946447"/>
                <a:ext cx="11043135" cy="5963871"/>
                <a:chOff x="3825420" y="1946447"/>
                <a:chExt cx="11043135" cy="5963871"/>
              </a:xfrm>
            </p:grpSpPr>
            <p:pic>
              <p:nvPicPr>
                <p:cNvPr id="22" name="그래픽 21" descr="스마트폰 윤곽선">
                  <a:extLst>
                    <a:ext uri="{FF2B5EF4-FFF2-40B4-BE49-F238E27FC236}">
                      <a16:creationId xmlns:a16="http://schemas.microsoft.com/office/drawing/2014/main" id="{C9556DB4-0BA0-88AA-838B-458C2ACE84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291494" y="5223461"/>
                  <a:ext cx="2577061" cy="2577061"/>
                </a:xfrm>
                <a:prstGeom prst="rect">
                  <a:avLst/>
                </a:prstGeom>
              </p:spPr>
            </p:pic>
            <p:grpSp>
              <p:nvGrpSpPr>
                <p:cNvPr id="32" name="그룹 31">
                  <a:extLst>
                    <a:ext uri="{FF2B5EF4-FFF2-40B4-BE49-F238E27FC236}">
                      <a16:creationId xmlns:a16="http://schemas.microsoft.com/office/drawing/2014/main" id="{101DD6F1-4F36-D7AE-CAC8-6F4969275AC6}"/>
                    </a:ext>
                  </a:extLst>
                </p:cNvPr>
                <p:cNvGrpSpPr/>
                <p:nvPr/>
              </p:nvGrpSpPr>
              <p:grpSpPr>
                <a:xfrm>
                  <a:off x="3825420" y="1946447"/>
                  <a:ext cx="9976613" cy="5963871"/>
                  <a:chOff x="3895850" y="1972205"/>
                  <a:chExt cx="9976613" cy="5963871"/>
                </a:xfrm>
              </p:grpSpPr>
              <p:grpSp>
                <p:nvGrpSpPr>
                  <p:cNvPr id="27" name="그룹 26">
                    <a:extLst>
                      <a:ext uri="{FF2B5EF4-FFF2-40B4-BE49-F238E27FC236}">
                        <a16:creationId xmlns:a16="http://schemas.microsoft.com/office/drawing/2014/main" id="{A4E7ACF7-45FA-6399-84CA-90A527582567}"/>
                      </a:ext>
                    </a:extLst>
                  </p:cNvPr>
                  <p:cNvGrpSpPr/>
                  <p:nvPr/>
                </p:nvGrpSpPr>
                <p:grpSpPr>
                  <a:xfrm>
                    <a:off x="3895850" y="1972205"/>
                    <a:ext cx="9976613" cy="5963871"/>
                    <a:chOff x="3881843" y="1994715"/>
                    <a:chExt cx="9976613" cy="5963871"/>
                  </a:xfrm>
                </p:grpSpPr>
                <p:sp>
                  <p:nvSpPr>
                    <p:cNvPr id="7" name="TextBox 6">
                      <a:extLst>
                        <a:ext uri="{FF2B5EF4-FFF2-40B4-BE49-F238E27FC236}">
                          <a16:creationId xmlns:a16="http://schemas.microsoft.com/office/drawing/2014/main" id="{85D95A55-B4C6-DA57-80E6-0C01467CA9DA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016711" y="1994715"/>
                      <a:ext cx="5241701" cy="64633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altLang="ko-KR"/>
                        <a:t>Control Server</a:t>
                      </a:r>
                      <a:endParaRPr lang="ko-KR" altLang="en-US"/>
                    </a:p>
                  </p:txBody>
                </p:sp>
                <p:grpSp>
                  <p:nvGrpSpPr>
                    <p:cNvPr id="10" name="그룹 9">
                      <a:extLst>
                        <a:ext uri="{FF2B5EF4-FFF2-40B4-BE49-F238E27FC236}">
                          <a16:creationId xmlns:a16="http://schemas.microsoft.com/office/drawing/2014/main" id="{FCD97420-4228-F202-9FF2-12B360B9F07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3881843" y="5343699"/>
                      <a:ext cx="3134868" cy="2614887"/>
                      <a:chOff x="4422755" y="5777769"/>
                      <a:chExt cx="2163651" cy="2126145"/>
                    </a:xfrm>
                  </p:grpSpPr>
                  <p:pic>
                    <p:nvPicPr>
                      <p:cNvPr id="6" name="그래픽 5" descr="프로세서 윤곽선">
                        <a:extLst>
                          <a:ext uri="{FF2B5EF4-FFF2-40B4-BE49-F238E27FC236}">
                            <a16:creationId xmlns:a16="http://schemas.microsoft.com/office/drawing/2014/main" id="{0BEFBD8A-C09A-3BF4-5B25-15F57757A88B}"/>
                          </a:ext>
                        </a:extLst>
                      </p:cNvPr>
                      <p:cNvPicPr>
                        <a:picLocks noChangeAspect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  <a:ext uri="{96DAC541-7B7A-43D3-8B79-37D633B846F1}">
                            <asvg:svgBlip xmlns:asvg="http://schemas.microsoft.com/office/drawing/2016/SVG/main" r:embed="rId8"/>
                          </a:ext>
                        </a:extLst>
                      </a:blip>
                      <a:stretch>
                        <a:fillRect/>
                      </a:stretch>
                    </p:blipFill>
                    <p:spPr>
                      <a:xfrm>
                        <a:off x="4611925" y="6118604"/>
                        <a:ext cx="1785310" cy="1785310"/>
                      </a:xfrm>
                      <a:prstGeom prst="rect">
                        <a:avLst/>
                      </a:prstGeom>
                    </p:spPr>
                  </p:pic>
                  <p:sp>
                    <p:nvSpPr>
                      <p:cNvPr id="9" name="TextBox 8">
                        <a:extLst>
                          <a:ext uri="{FF2B5EF4-FFF2-40B4-BE49-F238E27FC236}">
                            <a16:creationId xmlns:a16="http://schemas.microsoft.com/office/drawing/2014/main" id="{678D5A21-412A-DAF7-C306-FDD37120450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422755" y="5777769"/>
                        <a:ext cx="2163651" cy="485598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err="1"/>
                          <a:t>ATmega</a:t>
                        </a:r>
                        <a:endParaRPr lang="ko-KR" altLang="en-US"/>
                      </a:p>
                    </p:txBody>
                  </p:sp>
                </p:grpSp>
                <p:grpSp>
                  <p:nvGrpSpPr>
                    <p:cNvPr id="26" name="그룹 25">
                      <a:extLst>
                        <a:ext uri="{FF2B5EF4-FFF2-40B4-BE49-F238E27FC236}">
                          <a16:creationId xmlns:a16="http://schemas.microsoft.com/office/drawing/2014/main" id="{16702275-30C1-3549-8DE6-C4462D7D870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624198" y="3795401"/>
                      <a:ext cx="8234258" cy="2207688"/>
                      <a:chOff x="5624198" y="3795401"/>
                      <a:chExt cx="8234258" cy="2207688"/>
                    </a:xfrm>
                  </p:grpSpPr>
                  <p:cxnSp>
                    <p:nvCxnSpPr>
                      <p:cNvPr id="12" name="직선 화살표 연결선 11">
                        <a:extLst>
                          <a:ext uri="{FF2B5EF4-FFF2-40B4-BE49-F238E27FC236}">
                            <a16:creationId xmlns:a16="http://schemas.microsoft.com/office/drawing/2014/main" id="{79DBDBB0-57C4-C853-ABF4-59395193CE50}"/>
                          </a:ext>
                        </a:extLst>
                      </p:cNvPr>
                      <p:cNvCxnSpPr/>
                      <p:nvPr/>
                    </p:nvCxnSpPr>
                    <p:spPr>
                      <a:xfrm flipH="1">
                        <a:off x="6707085" y="4055262"/>
                        <a:ext cx="1906073" cy="1947827"/>
                      </a:xfrm>
                      <a:prstGeom prst="straightConnector1">
                        <a:avLst/>
                      </a:prstGeom>
                      <a:ln w="38100">
                        <a:tailEnd type="triangl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3" name="TextBox 12">
                        <a:extLst>
                          <a:ext uri="{FF2B5EF4-FFF2-40B4-BE49-F238E27FC236}">
                            <a16:creationId xmlns:a16="http://schemas.microsoft.com/office/drawing/2014/main" id="{9D09884C-ADDB-4D52-ECE5-87E22796C03B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1351751" y="3795401"/>
                        <a:ext cx="2506705" cy="83099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2400">
                            <a:solidFill>
                              <a:srgbClr val="FF0000"/>
                            </a:solidFill>
                          </a:rPr>
                          <a:t>WEB</a:t>
                        </a:r>
                      </a:p>
                      <a:p>
                        <a:pPr algn="ctr"/>
                        <a:r>
                          <a:rPr lang="ko-KR" altLang="en-US" sz="2400">
                            <a:solidFill>
                              <a:srgbClr val="FF0000"/>
                            </a:solidFill>
                          </a:rPr>
                          <a:t>측정 결과 요청</a:t>
                        </a:r>
                      </a:p>
                    </p:txBody>
                  </p:sp>
                  <p:cxnSp>
                    <p:nvCxnSpPr>
                      <p:cNvPr id="16" name="직선 화살표 연결선 15">
                        <a:extLst>
                          <a:ext uri="{FF2B5EF4-FFF2-40B4-BE49-F238E27FC236}">
                            <a16:creationId xmlns:a16="http://schemas.microsoft.com/office/drawing/2014/main" id="{C978B9A0-DD51-E499-04C3-C9FE9AD25980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 rot="10800000" flipH="1">
                        <a:off x="6637334" y="3922043"/>
                        <a:ext cx="1906073" cy="1947827"/>
                      </a:xfrm>
                      <a:prstGeom prst="straightConnector1">
                        <a:avLst/>
                      </a:prstGeom>
                      <a:ln w="38100">
                        <a:tailEnd type="triangle"/>
                      </a:ln>
                    </p:spPr>
                    <p:style>
                      <a:lnRef idx="1">
                        <a:schemeClr val="dk1"/>
                      </a:lnRef>
                      <a:fillRef idx="0">
                        <a:schemeClr val="dk1"/>
                      </a:fillRef>
                      <a:effectRef idx="0">
                        <a:schemeClr val="dk1"/>
                      </a:effectRef>
                      <a:fontRef idx="minor">
                        <a:schemeClr val="tx1"/>
                      </a:fontRef>
                    </p:style>
                  </p:cxnSp>
                  <p:sp>
                    <p:nvSpPr>
                      <p:cNvPr id="19" name="TextBox 18">
                        <a:extLst>
                          <a:ext uri="{FF2B5EF4-FFF2-40B4-BE49-F238E27FC236}">
                            <a16:creationId xmlns:a16="http://schemas.microsoft.com/office/drawing/2014/main" id="{20CF893C-7BEE-292E-0A56-69CAC1B0F813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624198" y="4043854"/>
                        <a:ext cx="2213278" cy="830997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altLang="ko-KR" sz="2400">
                            <a:solidFill>
                              <a:srgbClr val="FF0000"/>
                            </a:solidFill>
                          </a:rPr>
                          <a:t>Data Transmit</a:t>
                        </a:r>
                      </a:p>
                      <a:p>
                        <a:pPr algn="ctr"/>
                        <a:r>
                          <a:rPr lang="ko-KR" altLang="en-US" sz="2400">
                            <a:solidFill>
                              <a:srgbClr val="FF0000"/>
                            </a:solidFill>
                          </a:rPr>
                          <a:t>측정 완료</a:t>
                        </a:r>
                        <a:r>
                          <a:rPr lang="en-US" altLang="ko-KR" sz="2400">
                            <a:solidFill>
                              <a:srgbClr val="FF0000"/>
                            </a:solidFill>
                          </a:rPr>
                          <a:t>!</a:t>
                        </a:r>
                        <a:endParaRPr lang="ko-KR" altLang="en-US" sz="2400">
                          <a:solidFill>
                            <a:srgbClr val="FF0000"/>
                          </a:solidFill>
                        </a:endParaRPr>
                      </a:p>
                    </p:txBody>
                  </p:sp>
                </p:grpSp>
                <p:pic>
                  <p:nvPicPr>
                    <p:cNvPr id="25" name="그래픽 24" descr="데이터베이스 윤곽선">
                      <a:extLst>
                        <a:ext uri="{FF2B5EF4-FFF2-40B4-BE49-F238E27FC236}">
                          <a16:creationId xmlns:a16="http://schemas.microsoft.com/office/drawing/2014/main" id="{6A14A1AB-FEB6-5CAB-F612-116C12252E3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9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0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8740380" y="2551133"/>
                      <a:ext cx="1794361" cy="1794361"/>
                    </a:xfrm>
                    <a:prstGeom prst="rect">
                      <a:avLst/>
                    </a:prstGeom>
                  </p:spPr>
                </p:pic>
              </p:grp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026D8711-9420-EA72-F132-E7E2A873DDFB}"/>
                      </a:ext>
                    </a:extLst>
                  </p:cNvPr>
                  <p:cNvSpPr txBox="1"/>
                  <p:nvPr/>
                </p:nvSpPr>
                <p:spPr>
                  <a:xfrm>
                    <a:off x="7644995" y="4954141"/>
                    <a:ext cx="2213278" cy="8309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altLang="ko-KR" sz="2400">
                        <a:solidFill>
                          <a:srgbClr val="FF0000"/>
                        </a:solidFill>
                      </a:rPr>
                      <a:t>Data Request</a:t>
                    </a:r>
                  </a:p>
                  <a:p>
                    <a:pPr algn="ctr"/>
                    <a:r>
                      <a:rPr lang="ko-KR" altLang="en-US" sz="2400">
                        <a:solidFill>
                          <a:srgbClr val="FF0000"/>
                        </a:solidFill>
                      </a:rPr>
                      <a:t>측정 시작</a:t>
                    </a:r>
                    <a:r>
                      <a:rPr lang="en-US" altLang="ko-KR" sz="2400">
                        <a:solidFill>
                          <a:srgbClr val="FF0000"/>
                        </a:solidFill>
                      </a:rPr>
                      <a:t>!</a:t>
                    </a:r>
                    <a:endParaRPr lang="ko-KR" altLang="en-US" sz="2400">
                      <a:solidFill>
                        <a:srgbClr val="FF0000"/>
                      </a:solidFill>
                    </a:endParaRPr>
                  </a:p>
                </p:txBody>
              </p:sp>
            </p:grp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91C5BDD6-A996-3598-DA87-EF35057521C2}"/>
                    </a:ext>
                  </a:extLst>
                </p:cNvPr>
                <p:cNvSpPr txBox="1"/>
                <p:nvPr/>
              </p:nvSpPr>
              <p:spPr>
                <a:xfrm>
                  <a:off x="9784789" y="4873867"/>
                  <a:ext cx="2506705" cy="83099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2400">
                      <a:solidFill>
                        <a:srgbClr val="FF0000"/>
                      </a:solidFill>
                    </a:rPr>
                    <a:t>WEB</a:t>
                  </a:r>
                </a:p>
                <a:p>
                  <a:pPr algn="ctr"/>
                  <a:r>
                    <a:rPr lang="ko-KR" altLang="en-US" sz="2400">
                      <a:solidFill>
                        <a:srgbClr val="FF0000"/>
                      </a:solidFill>
                    </a:rPr>
                    <a:t>결과 출력</a:t>
                  </a:r>
                </a:p>
              </p:txBody>
            </p:sp>
          </p:grpSp>
        </p:grpSp>
        <p:grpSp>
          <p:nvGrpSpPr>
            <p:cNvPr id="43" name="그룹 42">
              <a:extLst>
                <a:ext uri="{FF2B5EF4-FFF2-40B4-BE49-F238E27FC236}">
                  <a16:creationId xmlns:a16="http://schemas.microsoft.com/office/drawing/2014/main" id="{55801576-954F-D49C-4182-D24A30B85910}"/>
                </a:ext>
              </a:extLst>
            </p:cNvPr>
            <p:cNvGrpSpPr/>
            <p:nvPr/>
          </p:nvGrpSpPr>
          <p:grpSpPr>
            <a:xfrm>
              <a:off x="9826453" y="3757324"/>
              <a:ext cx="4596811" cy="126642"/>
              <a:chOff x="9942363" y="3554569"/>
              <a:chExt cx="4596811" cy="126642"/>
            </a:xfrm>
          </p:grpSpPr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D88284AA-55D5-9E9A-FFE1-E4BD72C561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942363" y="3554569"/>
                <a:ext cx="4596811" cy="0"/>
              </a:xfrm>
              <a:prstGeom prst="straightConnector1">
                <a:avLst/>
              </a:prstGeom>
              <a:ln w="412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직선 화살표 연결선 41">
                <a:extLst>
                  <a:ext uri="{FF2B5EF4-FFF2-40B4-BE49-F238E27FC236}">
                    <a16:creationId xmlns:a16="http://schemas.microsoft.com/office/drawing/2014/main" id="{9C633316-D9F1-A7E5-0DFB-0CB4128BFF8F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>
                <a:off x="9942363" y="3681211"/>
                <a:ext cx="4596811" cy="0"/>
              </a:xfrm>
              <a:prstGeom prst="straightConnector1">
                <a:avLst/>
              </a:prstGeom>
              <a:ln w="4127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CE96DAEA-5EBF-721B-3CD9-E7A9253E1A73}"/>
                </a:ext>
              </a:extLst>
            </p:cNvPr>
            <p:cNvGrpSpPr/>
            <p:nvPr/>
          </p:nvGrpSpPr>
          <p:grpSpPr>
            <a:xfrm>
              <a:off x="14617610" y="1928684"/>
              <a:ext cx="2652957" cy="2955539"/>
              <a:chOff x="14617610" y="1928684"/>
              <a:chExt cx="2652957" cy="2955539"/>
            </a:xfrm>
          </p:grpSpPr>
          <p:pic>
            <p:nvPicPr>
              <p:cNvPr id="45" name="그래픽 44" descr="구름 윤곽선">
                <a:extLst>
                  <a:ext uri="{FF2B5EF4-FFF2-40B4-BE49-F238E27FC236}">
                    <a16:creationId xmlns:a16="http://schemas.microsoft.com/office/drawing/2014/main" id="{51020595-9342-2228-AA18-D83E7F8552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14617610" y="2231266"/>
                <a:ext cx="2652957" cy="2652957"/>
              </a:xfrm>
              <a:prstGeom prst="rect">
                <a:avLst/>
              </a:prstGeom>
            </p:spPr>
          </p:pic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6AA7036B-5557-95A4-225D-EE2E8EC1A50C}"/>
                  </a:ext>
                </a:extLst>
              </p:cNvPr>
              <p:cNvSpPr txBox="1"/>
              <p:nvPr/>
            </p:nvSpPr>
            <p:spPr>
              <a:xfrm>
                <a:off x="14959303" y="1928684"/>
                <a:ext cx="1969570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800"/>
                  <a:t>공조</a:t>
                </a:r>
                <a:r>
                  <a:rPr lang="en-US" altLang="ko-KR" sz="2800"/>
                  <a:t>/</a:t>
                </a:r>
                <a:r>
                  <a:rPr lang="ko-KR" altLang="en-US" sz="2800"/>
                  <a:t>조명 제어장치</a:t>
                </a:r>
                <a:endParaRPr lang="en-US" altLang="ko-KR" sz="2800"/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DD3A5977-BE8E-1562-10DA-2F0F5752CB24}"/>
                </a:ext>
              </a:extLst>
            </p:cNvPr>
            <p:cNvSpPr txBox="1"/>
            <p:nvPr/>
          </p:nvSpPr>
          <p:spPr>
            <a:xfrm>
              <a:off x="10871505" y="3153758"/>
              <a:ext cx="250670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>
                  <a:solidFill>
                    <a:srgbClr val="FF0000"/>
                  </a:solidFill>
                </a:rPr>
                <a:t>조명</a:t>
              </a:r>
              <a:r>
                <a:rPr lang="en-US" altLang="ko-KR" sz="2400">
                  <a:solidFill>
                    <a:srgbClr val="FF0000"/>
                  </a:solidFill>
                </a:rPr>
                <a:t>/</a:t>
              </a:r>
              <a:r>
                <a:rPr lang="ko-KR" altLang="en-US" sz="2400">
                  <a:solidFill>
                    <a:srgbClr val="FF0000"/>
                  </a:solidFill>
                </a:rPr>
                <a:t>공조 제어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5481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제목 1"/>
          <p:cNvSpPr>
            <a:spLocks noGrp="1"/>
          </p:cNvSpPr>
          <p:nvPr/>
        </p:nvSpPr>
        <p:spPr>
          <a:xfrm>
            <a:off x="1271231" y="542940"/>
            <a:ext cx="11490960" cy="904860"/>
          </a:xfrm>
          <a:prstGeom prst="rect">
            <a:avLst/>
          </a:prstGeom>
        </p:spPr>
        <p:txBody>
          <a:bodyPr anchor="ctr"/>
          <a:lstStyle>
            <a:lvl1pPr algn="ctr" defTabSz="1028793" rtl="0" eaLnBrk="1" latinLnBrk="1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ESG Sensor for Office</a:t>
            </a:r>
            <a:endParaRPr lang="ko-KR" altLang="en-US" sz="4400" b="1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58" name="Picture 5" descr="C:\Documents and Settings\임은지\바탕 화면\sd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30" y="752475"/>
            <a:ext cx="843022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6FDB22-42D6-C2B7-B963-92FDA2EC0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015290" y="9682657"/>
            <a:ext cx="4267941" cy="547857"/>
          </a:xfrm>
        </p:spPr>
        <p:txBody>
          <a:bodyPr/>
          <a:lstStyle/>
          <a:p>
            <a:fld id="{3681737C-840B-4B42-A128-0068425CCD25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3402D7-E64D-06C4-F8B5-B6BF70378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316" y="1432530"/>
            <a:ext cx="17112342" cy="6553076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96888" lvl="1" indent="-496888" latinLnBrk="0">
              <a:lnSpc>
                <a:spcPct val="150000"/>
              </a:lnSpc>
              <a:spcAft>
                <a:spcPts val="500"/>
              </a:spcAft>
              <a:buBlip>
                <a:blip r:embed="rId4"/>
              </a:buBlip>
            </a:pPr>
            <a:r>
              <a:rPr lang="ko-KR" altLang="en-US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서버의 역할</a:t>
            </a:r>
            <a:endParaRPr lang="en-US" altLang="ko-KR" sz="32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측정 시간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측정 빈도 설정</a:t>
            </a:r>
            <a:endParaRPr lang="en-US" altLang="ko-KR" sz="28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측정 데이터 저장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물리량 변동추이 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Plot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공조 시스템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조명 시스템 등 실내 환경 제어 </a:t>
            </a:r>
            <a:r>
              <a:rPr lang="en-US" altLang="ko-KR" sz="2800" b="1" i="1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(RESERVED)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측정된 데이터는 웹페이지를 통해 확인 </a:t>
            </a:r>
            <a:endParaRPr lang="en-US" altLang="ko-KR" sz="28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457200" lvl="2" latinLnBrk="0">
              <a:lnSpc>
                <a:spcPct val="150000"/>
              </a:lnSpc>
              <a:spcAft>
                <a:spcPts val="500"/>
              </a:spcAft>
            </a:pPr>
            <a:endParaRPr lang="en-US" altLang="ko-KR" sz="28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496888" lvl="1" indent="-496888" latinLnBrk="0">
              <a:lnSpc>
                <a:spcPct val="150000"/>
              </a:lnSpc>
              <a:spcAft>
                <a:spcPts val="500"/>
              </a:spcAft>
              <a:buBlip>
                <a:blip r:embed="rId4"/>
              </a:buBlip>
            </a:pPr>
            <a:r>
              <a:rPr lang="en-US" altLang="ko-KR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ATmega128A</a:t>
            </a:r>
            <a:r>
              <a:rPr lang="ko-KR" altLang="en-US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의 역할</a:t>
            </a:r>
            <a:r>
              <a:rPr lang="en-US" altLang="ko-KR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   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PC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를 통해 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Sensor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를 직접 제어하기는 어려움 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 Sensor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  <a:sym typeface="Wingdings" panose="05000000000000000000" pitchFamily="2" charset="2"/>
              </a:rPr>
              <a:t>제어를 위한 별도의 컴퓨팅 보드가 필요함 </a:t>
            </a:r>
            <a:endParaRPr lang="en-US" altLang="ko-KR" sz="28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서버로부터 측정 명령을 받으면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순차적으로 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Sensor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활성화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서버에게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측정 데이터 전송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(UART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이용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18487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제목 1"/>
          <p:cNvSpPr>
            <a:spLocks noGrp="1"/>
          </p:cNvSpPr>
          <p:nvPr/>
        </p:nvSpPr>
        <p:spPr>
          <a:xfrm>
            <a:off x="1271231" y="542940"/>
            <a:ext cx="11490960" cy="904860"/>
          </a:xfrm>
          <a:prstGeom prst="rect">
            <a:avLst/>
          </a:prstGeom>
        </p:spPr>
        <p:txBody>
          <a:bodyPr anchor="ctr"/>
          <a:lstStyle>
            <a:lvl1pPr algn="ctr" defTabSz="1028793" rtl="0" eaLnBrk="1" latinLnBrk="1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4400" b="1">
                <a:solidFill>
                  <a:schemeClr val="tx2">
                    <a:lumMod val="50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ESG Sensor for Office</a:t>
            </a:r>
            <a:endParaRPr lang="ko-KR" altLang="en-US" sz="4400" b="1">
              <a:solidFill>
                <a:schemeClr val="tx2">
                  <a:lumMod val="50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58" name="Picture 5" descr="C:\Documents and Settings\임은지\바탕 화면\sd.png"/>
          <p:cNvPicPr>
            <a:picLocks noChangeAspect="1" noChangeArrowheads="1"/>
          </p:cNvPicPr>
          <p:nvPr/>
        </p:nvPicPr>
        <p:blipFill>
          <a:blip r:embed="rId3" cstate="print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630" y="752475"/>
            <a:ext cx="843022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6FDB22-42D6-C2B7-B963-92FDA2EC0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015290" y="9682657"/>
            <a:ext cx="4267941" cy="547857"/>
          </a:xfrm>
        </p:spPr>
        <p:txBody>
          <a:bodyPr/>
          <a:lstStyle/>
          <a:p>
            <a:fld id="{3681737C-840B-4B42-A128-0068425CCD25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53402D7-E64D-06C4-F8B5-B6BF703785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316" y="1432530"/>
            <a:ext cx="17112342" cy="50398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96888" lvl="1" indent="-496888" latinLnBrk="0">
              <a:lnSpc>
                <a:spcPct val="150000"/>
              </a:lnSpc>
              <a:spcAft>
                <a:spcPts val="500"/>
              </a:spcAft>
              <a:buBlip>
                <a:blip r:embed="rId4"/>
              </a:buBlip>
            </a:pPr>
            <a:r>
              <a:rPr lang="en-US" altLang="ko-KR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UART</a:t>
            </a:r>
            <a:r>
              <a:rPr lang="ko-KR" altLang="en-US" sz="32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통신 채택의 이유 </a:t>
            </a:r>
            <a:endParaRPr lang="en-US" altLang="ko-KR" sz="320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블루투스 통신을 위해선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PC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에서도 별도의 블루투스 통신모듈이 필요함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블루투스 통신은 무선통신이기 때문에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환경에 따른 주파수 혼선의 우려가 있음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블루투스 통신의 특성상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보안시스템 구축이 어려움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UART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통신은 별도의 통신모듈을 요구하지 않음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UART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통신은 네트워크를 사용하지 않기 때문에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보안시스템 구축에 유리함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</a:p>
          <a:p>
            <a:pPr marL="954088" lvl="2" indent="-496888" latinLnBrk="0">
              <a:lnSpc>
                <a:spcPct val="150000"/>
              </a:lnSpc>
              <a:spcAft>
                <a:spcPts val="500"/>
              </a:spcAft>
              <a:buFont typeface="Wingdings" panose="05000000000000000000" pitchFamily="2" charset="2"/>
              <a:buChar char="l"/>
            </a:pP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단순한 측정데이터 송수신이 목적인 인터페이스에서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UART</a:t>
            </a:r>
            <a:r>
              <a:rPr lang="ko-KR" altLang="en-US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의 낮은 처리속도는 문제가 되지 않음</a:t>
            </a:r>
            <a:r>
              <a:rPr lang="en-US" altLang="ko-KR" sz="280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9348675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theme/theme1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3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noFill/>
        </a:ln>
      </a:spPr>
      <a:bodyPr wrap="square" lIns="100853" tIns="50427" rIns="100853" bIns="50427" rtlCol="0" anchor="t" anchorCtr="0">
        <a:spAutoFit/>
      </a:bodyPr>
      <a:lstStyle>
        <a:defPPr marL="210442" indent="-210442" latinLnBrk="0">
          <a:spcBef>
            <a:spcPts val="661"/>
          </a:spcBef>
          <a:buSzPct val="120000"/>
          <a:buBlip>
            <a:blip xmlns:r="http://schemas.openxmlformats.org/officeDocument/2006/relationships" r:embed="rId1"/>
          </a:buBlip>
          <a:defRPr kern="0" dirty="0" smtClean="0">
            <a:solidFill>
              <a:schemeClr val="tx1"/>
            </a:solidFill>
            <a:latin typeface="나눔바른고딕" pitchFamily="50" charset="-127"/>
            <a:ea typeface="나눔바른고딕" pitchFamily="50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prstDash val="sysDash"/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rtlCol="0">
        <a:spAutoFit/>
      </a:bodyPr>
      <a:lstStyle>
        <a:defPPr marL="0" indent="-180000" latinLnBrk="0">
          <a:spcBef>
            <a:spcPts val="600"/>
          </a:spcBef>
          <a:buBlip>
            <a:blip xmlns:r="http://schemas.openxmlformats.org/officeDocument/2006/relationships" r:embed="rId2"/>
          </a:buBlip>
          <a:defRPr sz="1600" kern="0" dirty="0" err="1">
            <a:solidFill>
              <a:schemeClr val="tx1"/>
            </a:solidFill>
            <a:latin typeface="나눔바른고딕" pitchFamily="50" charset="-127"/>
            <a:ea typeface="나눔바른고딕" pitchFamily="50" charset="-127"/>
          </a:defRPr>
        </a:defPPr>
      </a:lstStyle>
      <a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a:style>
    </a:txDef>
  </a:objectDefaults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20969</TotalTime>
  <Words>337</Words>
  <Application>Microsoft Office PowerPoint</Application>
  <PresentationFormat>사용자 지정</PresentationFormat>
  <Paragraphs>86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8</vt:i4>
      </vt:variant>
    </vt:vector>
  </HeadingPairs>
  <TitlesOfParts>
    <vt:vector size="20" baseType="lpstr">
      <vt:lpstr>Arial</vt:lpstr>
      <vt:lpstr>나눔바른고딕OTF</vt:lpstr>
      <vt:lpstr>맑은 고딕</vt:lpstr>
      <vt:lpstr>서울한강체 B</vt:lpstr>
      <vt:lpstr>서울한강체 M</vt:lpstr>
      <vt:lpstr>나눔고딕</vt:lpstr>
      <vt:lpstr>KoPubWorld돋움체 Bold</vt:lpstr>
      <vt:lpstr>Wingdings</vt:lpstr>
      <vt:lpstr>나눔바른고딕</vt:lpstr>
      <vt:lpstr>나눔고딕 ExtraBold</vt:lpstr>
      <vt:lpstr>1_디자인 사용자 지정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wedu</dc:creator>
  <cp:lastModifiedBy>김 남훈</cp:lastModifiedBy>
  <cp:revision>2458</cp:revision>
  <dcterms:created xsi:type="dcterms:W3CDTF">2014-11-17T08:06:19Z</dcterms:created>
  <dcterms:modified xsi:type="dcterms:W3CDTF">2022-11-30T15:57:41Z</dcterms:modified>
</cp:coreProperties>
</file>